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3" y="3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image" Target="../media/image12.png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G"/><Relationship Id="rId1" Type="http://schemas.openxmlformats.org/officeDocument/2006/relationships/image" Target="../media/image13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AF37D7-5E55-4114-A23F-09C1C7345074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959F79-86E6-4483-9CAF-8C67E9C821C5}">
      <dgm:prSet/>
      <dgm:spPr/>
      <dgm:t>
        <a:bodyPr/>
        <a:lstStyle/>
        <a:p>
          <a:endParaRPr lang="ru-RU"/>
        </a:p>
      </dgm:t>
    </dgm:pt>
    <dgm:pt modelId="{5F4BCD08-F50F-4825-8AA1-AF23D0A2CF60}" type="parTrans" cxnId="{CBFEC5B3-B06E-4EC8-A25E-B4AFBAC7D6D3}">
      <dgm:prSet/>
      <dgm:spPr/>
      <dgm:t>
        <a:bodyPr/>
        <a:lstStyle/>
        <a:p>
          <a:endParaRPr lang="ru-RU"/>
        </a:p>
      </dgm:t>
    </dgm:pt>
    <dgm:pt modelId="{2E4C7BFF-92DD-48C8-AC28-727071AF503C}" type="sibTrans" cxnId="{CBFEC5B3-B06E-4EC8-A25E-B4AFBAC7D6D3}">
      <dgm:prSet/>
      <dgm:spPr>
        <a:solidFill>
          <a:schemeClr val="bg1"/>
        </a:solidFill>
      </dgm:spPr>
      <dgm:t>
        <a:bodyPr/>
        <a:lstStyle/>
        <a:p>
          <a:endParaRPr lang="ru-RU"/>
        </a:p>
      </dgm:t>
    </dgm:pt>
    <dgm:pt modelId="{47A515E1-F176-46AA-81CC-6BE6FEEB1A68}">
      <dgm:prSet/>
      <dgm:spPr/>
      <dgm:t>
        <a:bodyPr/>
        <a:lstStyle/>
        <a:p>
          <a:endParaRPr lang="ru-RU"/>
        </a:p>
      </dgm:t>
    </dgm:pt>
    <dgm:pt modelId="{228058B8-7890-47EC-A709-F70489C16D52}" type="parTrans" cxnId="{68B20E92-7C59-428C-A451-601F6632E8D5}">
      <dgm:prSet/>
      <dgm:spPr/>
      <dgm:t>
        <a:bodyPr/>
        <a:lstStyle/>
        <a:p>
          <a:endParaRPr lang="ru-RU"/>
        </a:p>
      </dgm:t>
    </dgm:pt>
    <dgm:pt modelId="{64BE7DB2-354F-46FA-8372-0E04CEA6DDD3}" type="sibTrans" cxnId="{68B20E92-7C59-428C-A451-601F6632E8D5}">
      <dgm:prSet/>
      <dgm:spPr>
        <a:solidFill>
          <a:schemeClr val="accent1">
            <a:tint val="50000"/>
            <a:hueOff val="0"/>
            <a:satOff val="0"/>
            <a:lumOff val="0"/>
          </a:schemeClr>
        </a:solidFill>
      </dgm:spPr>
      <dgm:t>
        <a:bodyPr/>
        <a:lstStyle/>
        <a:p>
          <a:endParaRPr lang="ru-RU"/>
        </a:p>
      </dgm:t>
    </dgm:pt>
    <dgm:pt modelId="{11905344-2437-45C0-A402-CBA4A14D233D}">
      <dgm:prSet/>
      <dgm:spPr/>
      <dgm:t>
        <a:bodyPr/>
        <a:lstStyle/>
        <a:p>
          <a:endParaRPr lang="ru-RU"/>
        </a:p>
      </dgm:t>
    </dgm:pt>
    <dgm:pt modelId="{6E288B48-91CF-4010-8496-DB71DE62EFA4}" type="parTrans" cxnId="{CF04E194-FEC9-4AB7-9630-11388ECCECA1}">
      <dgm:prSet/>
      <dgm:spPr/>
      <dgm:t>
        <a:bodyPr/>
        <a:lstStyle/>
        <a:p>
          <a:endParaRPr lang="ru-RU"/>
        </a:p>
      </dgm:t>
    </dgm:pt>
    <dgm:pt modelId="{AC4516DB-A4DD-4342-97C0-D86B144942C6}" type="sibTrans" cxnId="{CF04E194-FEC9-4AB7-9630-11388ECCECA1}">
      <dgm:prSet/>
      <dgm:spPr>
        <a:solidFill>
          <a:schemeClr val="accent1"/>
        </a:solidFill>
      </dgm:spPr>
      <dgm:t>
        <a:bodyPr/>
        <a:lstStyle/>
        <a:p>
          <a:endParaRPr lang="ru-RU"/>
        </a:p>
      </dgm:t>
    </dgm:pt>
    <dgm:pt modelId="{4772E6CC-6566-4D87-B753-8B83B6E5DFB4}">
      <dgm:prSet phldrT="[Текст]" phldr="1" custT="1"/>
      <dgm:spPr/>
      <dgm:t>
        <a:bodyPr/>
        <a:lstStyle/>
        <a:p>
          <a:endParaRPr lang="ru-RU" sz="1200"/>
        </a:p>
      </dgm:t>
    </dgm:pt>
    <dgm:pt modelId="{11937372-9D92-478C-9C40-03CF33EA379D}">
      <dgm:prSet phldrT="[Текст]" custT="1"/>
      <dgm:spPr/>
      <dgm:t>
        <a:bodyPr/>
        <a:lstStyle/>
        <a:p>
          <a:endParaRPr lang="ru-RU" sz="1200" dirty="0"/>
        </a:p>
      </dgm:t>
    </dgm:pt>
    <dgm:pt modelId="{0B848D6F-70A4-423A-8AAB-6BF1A1ECE972}" type="sibTrans" cxnId="{AB4347CF-D525-4D59-A088-CF893FB15067}">
      <dgm:prSet/>
      <dgm:spPr/>
      <dgm:t>
        <a:bodyPr/>
        <a:lstStyle/>
        <a:p>
          <a:endParaRPr lang="ru-RU"/>
        </a:p>
      </dgm:t>
    </dgm:pt>
    <dgm:pt modelId="{E40AF4B7-D387-4B9B-A2D9-655F023F7B55}" type="parTrans" cxnId="{AB4347CF-D525-4D59-A088-CF893FB15067}">
      <dgm:prSet/>
      <dgm:spPr/>
      <dgm:t>
        <a:bodyPr/>
        <a:lstStyle/>
        <a:p>
          <a:endParaRPr lang="ru-RU"/>
        </a:p>
      </dgm:t>
    </dgm:pt>
    <dgm:pt modelId="{959CDD2E-4187-4994-82D4-B86E7F36D349}" type="sibTrans" cxnId="{FE5E88C5-BD93-4F12-8A46-6C37EB320C38}">
      <dgm:prSet/>
      <dgm:spPr/>
      <dgm:t>
        <a:bodyPr/>
        <a:lstStyle/>
        <a:p>
          <a:endParaRPr lang="ru-RU"/>
        </a:p>
      </dgm:t>
    </dgm:pt>
    <dgm:pt modelId="{7E5D287D-0481-4F88-8E4C-257535B38E88}" type="parTrans" cxnId="{FE5E88C5-BD93-4F12-8A46-6C37EB320C38}">
      <dgm:prSet custT="1"/>
      <dgm:spPr/>
      <dgm:t>
        <a:bodyPr/>
        <a:lstStyle/>
        <a:p>
          <a:endParaRPr lang="ru-RU" sz="1200" dirty="0"/>
        </a:p>
      </dgm:t>
    </dgm:pt>
    <dgm:pt modelId="{A14AA830-19C0-4CB4-8135-97E769F6657A}">
      <dgm:prSet phldrT="[Текст]" phldr="1"/>
      <dgm:spPr/>
      <dgm:t>
        <a:bodyPr/>
        <a:lstStyle/>
        <a:p>
          <a:endParaRPr lang="ru-RU" dirty="0"/>
        </a:p>
      </dgm:t>
    </dgm:pt>
    <dgm:pt modelId="{2794D382-C30D-47B4-8346-922E256EE853}">
      <dgm:prSet phldrT="[Текст]"/>
      <dgm:spPr/>
      <dgm:t>
        <a:bodyPr/>
        <a:lstStyle/>
        <a:p>
          <a:endParaRPr lang="ru-RU" dirty="0"/>
        </a:p>
      </dgm:t>
    </dgm:pt>
    <dgm:pt modelId="{5F14F0F8-C3BB-4D27-A855-42C7C3111EDB}" type="sibTrans" cxnId="{FA2F7439-6E9F-4470-B3D5-DE22B08CE5C4}">
      <dgm:prSet/>
      <dgm:spPr/>
      <dgm:t>
        <a:bodyPr/>
        <a:lstStyle/>
        <a:p>
          <a:endParaRPr lang="ru-RU"/>
        </a:p>
      </dgm:t>
    </dgm:pt>
    <dgm:pt modelId="{F166B7C4-140D-4D62-8D8C-88B68DA379FB}" type="parTrans" cxnId="{FA2F7439-6E9F-4470-B3D5-DE22B08CE5C4}">
      <dgm:prSet/>
      <dgm:spPr/>
      <dgm:t>
        <a:bodyPr/>
        <a:lstStyle/>
        <a:p>
          <a:endParaRPr lang="ru-RU"/>
        </a:p>
      </dgm:t>
    </dgm:pt>
    <dgm:pt modelId="{2D05B1F9-122A-48CC-872C-D45A092A5B8D}" type="sibTrans" cxnId="{D81BB195-4828-499E-AA7F-95B01631C024}">
      <dgm:prSet/>
      <dgm:spPr/>
      <dgm:t>
        <a:bodyPr/>
        <a:lstStyle/>
        <a:p>
          <a:endParaRPr lang="ru-RU"/>
        </a:p>
      </dgm:t>
    </dgm:pt>
    <dgm:pt modelId="{7FB040E8-B39E-4464-83E8-538783B61A56}" type="parTrans" cxnId="{D81BB195-4828-499E-AA7F-95B01631C024}">
      <dgm:prSet/>
      <dgm:spPr/>
      <dgm:t>
        <a:bodyPr/>
        <a:lstStyle/>
        <a:p>
          <a:endParaRPr lang="ru-RU" dirty="0"/>
        </a:p>
      </dgm:t>
    </dgm:pt>
    <dgm:pt modelId="{655B9D83-221A-46CF-8A9E-8E2A445BDA1F}">
      <dgm:prSet phldrT="[Текст]" phldr="1"/>
      <dgm:spPr/>
      <dgm:t>
        <a:bodyPr/>
        <a:lstStyle/>
        <a:p>
          <a:endParaRPr lang="ru-RU" dirty="0"/>
        </a:p>
      </dgm:t>
    </dgm:pt>
    <dgm:pt modelId="{548F72A3-3176-45C7-A2F7-9E9CFED24AAA}">
      <dgm:prSet phldrT="[Текст]" phldr="1"/>
      <dgm:spPr/>
      <dgm:t>
        <a:bodyPr/>
        <a:lstStyle/>
        <a:p>
          <a:endParaRPr lang="ru-RU" dirty="0"/>
        </a:p>
      </dgm:t>
    </dgm:pt>
    <dgm:pt modelId="{97A8CC39-A9C4-4272-8AD0-9CA3E66964CC}" type="sibTrans" cxnId="{38138412-9D6B-4F44-8EBB-2C2732649BC8}">
      <dgm:prSet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38100"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185B0D8A-8C86-4911-ADFC-92E7C4E28B55}" type="parTrans" cxnId="{38138412-9D6B-4F44-8EBB-2C2732649BC8}">
      <dgm:prSet/>
      <dgm:spPr/>
      <dgm:t>
        <a:bodyPr/>
        <a:lstStyle/>
        <a:p>
          <a:endParaRPr lang="ru-RU"/>
        </a:p>
      </dgm:t>
    </dgm:pt>
    <dgm:pt modelId="{68DCDAF2-52C8-4973-8852-937DDEC73526}" type="sibTrans" cxnId="{759BDBC8-7EA3-4CD4-862D-E8620CD9028E}">
      <dgm:prSet/>
      <dgm:spPr/>
      <dgm:t>
        <a:bodyPr/>
        <a:lstStyle/>
        <a:p>
          <a:endParaRPr lang="ru-RU"/>
        </a:p>
      </dgm:t>
    </dgm:pt>
    <dgm:pt modelId="{BF505F96-84A3-45C2-AD91-B4E67BA6C60B}" type="parTrans" cxnId="{759BDBC8-7EA3-4CD4-862D-E8620CD9028E}">
      <dgm:prSet/>
      <dgm:spPr/>
      <dgm:t>
        <a:bodyPr/>
        <a:lstStyle/>
        <a:p>
          <a:endParaRPr lang="ru-RU" dirty="0"/>
        </a:p>
      </dgm:t>
    </dgm:pt>
    <dgm:pt modelId="{3C9997FF-0D01-4CF0-B69D-8656C5609994}" type="pres">
      <dgm:prSet presAssocID="{21AF37D7-5E55-4114-A23F-09C1C7345074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ru-RU"/>
        </a:p>
      </dgm:t>
    </dgm:pt>
    <dgm:pt modelId="{7B5405F3-EAF5-4333-B87C-E6E5469FD6BF}" type="pres">
      <dgm:prSet presAssocID="{11937372-9D92-478C-9C40-03CF33EA379D}" presName="parent_text_1" presStyleLbl="revTx" presStyleIdx="0" presStyleCnt="6" custScaleX="65708" custScaleY="82932" custLinFactNeighborX="21397" custLinFactNeighborY="60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048EAB-5281-410E-B0B5-C82C0F408A05}" type="pres">
      <dgm:prSet presAssocID="{11937372-9D92-478C-9C40-03CF33EA379D}" presName="image_accent_1" presStyleCnt="0"/>
      <dgm:spPr/>
    </dgm:pt>
    <dgm:pt modelId="{614AEC11-255A-4B7A-9783-830950B1D786}" type="pres">
      <dgm:prSet presAssocID="{11937372-9D92-478C-9C40-03CF33EA379D}" presName="imageAccentRepeatNode" presStyleLbl="alignNode1" presStyleIdx="0" presStyleCnt="11" custScaleX="45641" custScaleY="46435" custLinFactX="53015" custLinFactY="-81945" custLinFactNeighborX="100000" custLinFactNeighborY="-100000"/>
      <dgm:spPr/>
    </dgm:pt>
    <dgm:pt modelId="{D96D81A7-1977-4E05-AC15-2CA16407C421}" type="pres">
      <dgm:prSet presAssocID="{11937372-9D92-478C-9C40-03CF33EA379D}" presName="accent_1" presStyleLbl="alignNode1" presStyleIdx="1" presStyleCnt="11"/>
      <dgm:spPr/>
    </dgm:pt>
    <dgm:pt modelId="{EE9E3988-3575-4E20-BF32-06AFFEF4E5CF}" type="pres">
      <dgm:prSet presAssocID="{0B848D6F-70A4-423A-8AAB-6BF1A1ECE972}" presName="image_1" presStyleCnt="0"/>
      <dgm:spPr/>
    </dgm:pt>
    <dgm:pt modelId="{A0215564-FAAF-46E9-9BF5-5949684343BD}" type="pres">
      <dgm:prSet presAssocID="{0B848D6F-70A4-423A-8AAB-6BF1A1ECE972}" presName="imageRepeatNode" presStyleLbl="fgImgPlace1" presStyleIdx="0" presStyleCnt="6" custAng="5400000" custScaleX="83601" custScaleY="85715" custLinFactX="45452" custLinFactY="-100000" custLinFactNeighborX="100000" custLinFactNeighborY="-103399"/>
      <dgm:spPr/>
      <dgm:t>
        <a:bodyPr/>
        <a:lstStyle/>
        <a:p>
          <a:endParaRPr lang="ru-RU"/>
        </a:p>
      </dgm:t>
    </dgm:pt>
    <dgm:pt modelId="{0C594EF8-AA7B-48C3-9D01-5059FD97860D}" type="pres">
      <dgm:prSet presAssocID="{2794D382-C30D-47B4-8346-922E256EE853}" presName="parent_text_2" presStyleLbl="revTx" presStyleIdx="1" presStyleCnt="6" custFlipVert="1" custScaleX="25444" custScaleY="470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78179-013E-49A4-BCEE-DA94F4C35684}" type="pres">
      <dgm:prSet presAssocID="{2794D382-C30D-47B4-8346-922E256EE853}" presName="image_accent_2" presStyleCnt="0"/>
      <dgm:spPr/>
    </dgm:pt>
    <dgm:pt modelId="{3A1355FB-2EE5-4E54-8793-6F0259698EA2}" type="pres">
      <dgm:prSet presAssocID="{2794D382-C30D-47B4-8346-922E256EE853}" presName="imageAccentRepeatNode" presStyleLbl="alignNode1" presStyleIdx="2" presStyleCnt="11" custLinFactNeighborX="-28424" custLinFactNeighborY="11932"/>
      <dgm:spPr/>
    </dgm:pt>
    <dgm:pt modelId="{21B93A01-C5E0-4F78-8AD9-087249F22F35}" type="pres">
      <dgm:prSet presAssocID="{5F14F0F8-C3BB-4D27-A855-42C7C3111EDB}" presName="image_2" presStyleCnt="0"/>
      <dgm:spPr/>
    </dgm:pt>
    <dgm:pt modelId="{19392C6C-CEA5-4917-9CA1-3D91D274C122}" type="pres">
      <dgm:prSet presAssocID="{5F14F0F8-C3BB-4D27-A855-42C7C3111EDB}" presName="imageRepeatNode" presStyleLbl="fgImgPlace1" presStyleIdx="1" presStyleCnt="6" custLinFactNeighborX="-13445" custLinFactNeighborY="16456"/>
      <dgm:spPr/>
      <dgm:t>
        <a:bodyPr/>
        <a:lstStyle/>
        <a:p>
          <a:endParaRPr lang="ru-RU"/>
        </a:p>
      </dgm:t>
    </dgm:pt>
    <dgm:pt modelId="{FBD91697-4202-47CD-BBA4-B41918D8766B}" type="pres">
      <dgm:prSet presAssocID="{548F72A3-3176-45C7-A2F7-9E9CFED24AAA}" presName="image_accent_3" presStyleCnt="0"/>
      <dgm:spPr/>
    </dgm:pt>
    <dgm:pt modelId="{D99B3805-4364-4E71-8826-94ECE6CB3DE1}" type="pres">
      <dgm:prSet presAssocID="{548F72A3-3176-45C7-A2F7-9E9CFED24AAA}" presName="imageAccentRepeatNode" presStyleLbl="alignNode1" presStyleIdx="3" presStyleCnt="11" custScaleX="128258" custScaleY="125599" custLinFactX="51555" custLinFactY="52758" custLinFactNeighborX="100000" custLinFactNeighborY="100000"/>
      <dgm:spPr/>
    </dgm:pt>
    <dgm:pt modelId="{A4A8187B-4DA8-44C0-B2E1-CCA074916664}" type="pres">
      <dgm:prSet presAssocID="{548F72A3-3176-45C7-A2F7-9E9CFED24AAA}" presName="parent_text_3" presStyleLbl="revTx" presStyleIdx="2" presStyleCnt="6" custScaleX="56617" custScaleY="64980" custLinFactX="-45143" custLinFactNeighborX="-100000" custLinFactNeighborY="-717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FB65D-713C-480A-B05F-61D12C209F19}" type="pres">
      <dgm:prSet presAssocID="{548F72A3-3176-45C7-A2F7-9E9CFED24AAA}" presName="accent_2" presStyleLbl="alignNode1" presStyleIdx="4" presStyleCnt="11" custLinFactX="134462" custLinFactY="158871" custLinFactNeighborX="200000" custLinFactNeighborY="200000"/>
      <dgm:spPr/>
    </dgm:pt>
    <dgm:pt modelId="{56D396EB-821C-4B89-9FFE-CAE61F86E4B6}" type="pres">
      <dgm:prSet presAssocID="{548F72A3-3176-45C7-A2F7-9E9CFED24AAA}" presName="accent_3" presStyleLbl="alignNode1" presStyleIdx="5" presStyleCnt="11" custLinFactX="300000" custLinFactY="300000" custLinFactNeighborX="322467" custLinFactNeighborY="345713"/>
      <dgm:spPr/>
    </dgm:pt>
    <dgm:pt modelId="{7CDC4A4E-7582-490A-AD59-C2C93C7C963F}" type="pres">
      <dgm:prSet presAssocID="{97A8CC39-A9C4-4272-8AD0-9CA3E66964CC}" presName="image_3" presStyleCnt="0"/>
      <dgm:spPr/>
    </dgm:pt>
    <dgm:pt modelId="{EB5644D8-55FB-4793-828C-70AC302EF230}" type="pres">
      <dgm:prSet presAssocID="{97A8CC39-A9C4-4272-8AD0-9CA3E66964CC}" presName="imageRepeatNode" presStyleLbl="fgImgPlace1" presStyleIdx="2" presStyleCnt="6" custScaleX="200365" custScaleY="196373" custLinFactX="11627" custLinFactNeighborX="100000" custLinFactNeighborY="-13219"/>
      <dgm:spPr/>
      <dgm:t>
        <a:bodyPr/>
        <a:lstStyle/>
        <a:p>
          <a:endParaRPr lang="ru-RU"/>
        </a:p>
      </dgm:t>
    </dgm:pt>
    <dgm:pt modelId="{F116AB02-F6DB-49CB-9B35-5F583338E799}" type="pres">
      <dgm:prSet presAssocID="{F8959F79-86E6-4483-9CAF-8C67E9C821C5}" presName="image_accent_4" presStyleCnt="0"/>
      <dgm:spPr/>
    </dgm:pt>
    <dgm:pt modelId="{7523CCCE-EDE1-4126-AF93-F645CA25DD56}" type="pres">
      <dgm:prSet presAssocID="{F8959F79-86E6-4483-9CAF-8C67E9C821C5}" presName="imageAccentRepeatNode" presStyleLbl="alignNode1" presStyleIdx="6" presStyleCnt="11" custLinFactX="-68388" custLinFactNeighborX="-100000" custLinFactNeighborY="6051"/>
      <dgm:spPr/>
    </dgm:pt>
    <dgm:pt modelId="{E7B98E31-383A-43E5-8BC0-040A675D9FF8}" type="pres">
      <dgm:prSet presAssocID="{F8959F79-86E6-4483-9CAF-8C67E9C821C5}" presName="parent_text_4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870497-C193-4D68-BC87-43C7BC91B05B}" type="pres">
      <dgm:prSet presAssocID="{F8959F79-86E6-4483-9CAF-8C67E9C821C5}" presName="accent_4" presStyleLbl="alignNode1" presStyleIdx="7" presStyleCnt="11" custLinFactY="-53121" custLinFactNeighborX="-84264" custLinFactNeighborY="-100000"/>
      <dgm:spPr/>
    </dgm:pt>
    <dgm:pt modelId="{7D207194-1D6A-4AEE-9D52-0C5C81C69C44}" type="pres">
      <dgm:prSet presAssocID="{2E4C7BFF-92DD-48C8-AC28-727071AF503C}" presName="image_4" presStyleCnt="0"/>
      <dgm:spPr/>
    </dgm:pt>
    <dgm:pt modelId="{C088CEA1-9C5D-4C11-BE2A-E079663D41CE}" type="pres">
      <dgm:prSet presAssocID="{2E4C7BFF-92DD-48C8-AC28-727071AF503C}" presName="imageRepeatNode" presStyleLbl="fgImgPlace1" presStyleIdx="3" presStyleCnt="6" custLinFactX="-72859" custLinFactNeighborX="-100000" custLinFactNeighborY="-7205"/>
      <dgm:spPr/>
      <dgm:t>
        <a:bodyPr/>
        <a:lstStyle/>
        <a:p>
          <a:endParaRPr lang="ru-RU"/>
        </a:p>
      </dgm:t>
    </dgm:pt>
    <dgm:pt modelId="{C2869522-349D-4123-B2AE-8D570B8C1215}" type="pres">
      <dgm:prSet presAssocID="{11905344-2437-45C0-A402-CBA4A14D233D}" presName="image_accent_5" presStyleCnt="0"/>
      <dgm:spPr/>
    </dgm:pt>
    <dgm:pt modelId="{93660018-B26C-476A-B8AD-1D309A3EEE7C}" type="pres">
      <dgm:prSet presAssocID="{11905344-2437-45C0-A402-CBA4A14D233D}" presName="imageAccentRepeatNode" presStyleLbl="alignNode1" presStyleIdx="8" presStyleCnt="11" custLinFactX="-100000" custLinFactNeighborX="-186244" custLinFactNeighborY="95471"/>
      <dgm:spPr/>
    </dgm:pt>
    <dgm:pt modelId="{77DEBE78-54E9-4705-BF36-7D385D17A56A}" type="pres">
      <dgm:prSet presAssocID="{11905344-2437-45C0-A402-CBA4A14D233D}" presName="parent_text_5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8E522C-346F-4E89-ABD6-BCC789A4D699}" type="pres">
      <dgm:prSet presAssocID="{AC4516DB-A4DD-4342-97C0-D86B144942C6}" presName="image_5" presStyleCnt="0"/>
      <dgm:spPr/>
    </dgm:pt>
    <dgm:pt modelId="{CB31BFEE-885C-41AC-9763-B70010BB997B}" type="pres">
      <dgm:prSet presAssocID="{AC4516DB-A4DD-4342-97C0-D86B144942C6}" presName="imageRepeatNode" presStyleLbl="fgImgPlace1" presStyleIdx="4" presStyleCnt="6" custLinFactX="-200000" custLinFactY="73636" custLinFactNeighborX="-234556" custLinFactNeighborY="100000"/>
      <dgm:spPr/>
      <dgm:t>
        <a:bodyPr/>
        <a:lstStyle/>
        <a:p>
          <a:endParaRPr lang="ru-RU"/>
        </a:p>
      </dgm:t>
    </dgm:pt>
    <dgm:pt modelId="{66899946-DCC4-4DEB-9DC9-C4866EAED2BE}" type="pres">
      <dgm:prSet presAssocID="{47A515E1-F176-46AA-81CC-6BE6FEEB1A68}" presName="parent_text_6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93B240-DEC1-4106-9F09-6B4920C87492}" type="pres">
      <dgm:prSet presAssocID="{47A515E1-F176-46AA-81CC-6BE6FEEB1A68}" presName="image_accent_6" presStyleCnt="0"/>
      <dgm:spPr/>
    </dgm:pt>
    <dgm:pt modelId="{2A367B01-6768-4FEA-9FC2-720AF1A89F16}" type="pres">
      <dgm:prSet presAssocID="{47A515E1-F176-46AA-81CC-6BE6FEEB1A68}" presName="imageAccentRepeatNode" presStyleLbl="alignNode1" presStyleIdx="9" presStyleCnt="11" custLinFactNeighborX="31703" custLinFactNeighborY="-96704"/>
      <dgm:spPr/>
    </dgm:pt>
    <dgm:pt modelId="{67240E04-D1A1-4FFF-8302-C05CB3370A84}" type="pres">
      <dgm:prSet presAssocID="{47A515E1-F176-46AA-81CC-6BE6FEEB1A68}" presName="accent_5" presStyleLbl="alignNode1" presStyleIdx="10" presStyleCnt="11" custLinFactX="-200000" custLinFactY="100000" custLinFactNeighborX="-294400" custLinFactNeighborY="133673"/>
      <dgm:spPr/>
    </dgm:pt>
    <dgm:pt modelId="{0BD114F9-88ED-43E5-AE5B-6D57CEAC9B15}" type="pres">
      <dgm:prSet presAssocID="{64BE7DB2-354F-46FA-8372-0E04CEA6DDD3}" presName="image_6" presStyleCnt="0"/>
      <dgm:spPr/>
    </dgm:pt>
    <dgm:pt modelId="{ECC90CEC-DE33-4E23-A8E0-5A3F7CE7C657}" type="pres">
      <dgm:prSet presAssocID="{64BE7DB2-354F-46FA-8372-0E04CEA6DDD3}" presName="imageRepeatNode" presStyleLbl="fgImgPlace1" presStyleIdx="5" presStyleCnt="6" custLinFactY="-8113" custLinFactNeighborX="22121" custLinFactNeighborY="-100000"/>
      <dgm:spPr/>
      <dgm:t>
        <a:bodyPr/>
        <a:lstStyle/>
        <a:p>
          <a:endParaRPr lang="ru-RU"/>
        </a:p>
      </dgm:t>
    </dgm:pt>
  </dgm:ptLst>
  <dgm:cxnLst>
    <dgm:cxn modelId="{3465CF40-0AE0-43EE-BCEC-D84D5E4B51D1}" type="presOf" srcId="{2E4C7BFF-92DD-48C8-AC28-727071AF503C}" destId="{C088CEA1-9C5D-4C11-BE2A-E079663D41CE}" srcOrd="0" destOrd="0" presId="urn:microsoft.com/office/officeart/2008/layout/BubblePictureList"/>
    <dgm:cxn modelId="{68B20E92-7C59-428C-A451-601F6632E8D5}" srcId="{21AF37D7-5E55-4114-A23F-09C1C7345074}" destId="{47A515E1-F176-46AA-81CC-6BE6FEEB1A68}" srcOrd="5" destOrd="0" parTransId="{228058B8-7890-47EC-A709-F70489C16D52}" sibTransId="{64BE7DB2-354F-46FA-8372-0E04CEA6DDD3}"/>
    <dgm:cxn modelId="{216FA8BE-0527-4F5C-B0B3-5318A054E1A9}" type="presOf" srcId="{F8959F79-86E6-4483-9CAF-8C67E9C821C5}" destId="{E7B98E31-383A-43E5-8BC0-040A675D9FF8}" srcOrd="0" destOrd="0" presId="urn:microsoft.com/office/officeart/2008/layout/BubblePictureList"/>
    <dgm:cxn modelId="{BFE3F97C-E8F1-4C76-9112-4A3D867FE455}" type="presOf" srcId="{11905344-2437-45C0-A402-CBA4A14D233D}" destId="{77DEBE78-54E9-4705-BF36-7D385D17A56A}" srcOrd="0" destOrd="0" presId="urn:microsoft.com/office/officeart/2008/layout/BubblePictureList"/>
    <dgm:cxn modelId="{07E0EDB5-C6F9-43DE-93FE-63758486D9A8}" type="presOf" srcId="{11937372-9D92-478C-9C40-03CF33EA379D}" destId="{7B5405F3-EAF5-4333-B87C-E6E5469FD6BF}" srcOrd="0" destOrd="0" presId="urn:microsoft.com/office/officeart/2008/layout/BubblePictureList"/>
    <dgm:cxn modelId="{FA2F7439-6E9F-4470-B3D5-DE22B08CE5C4}" srcId="{21AF37D7-5E55-4114-A23F-09C1C7345074}" destId="{2794D382-C30D-47B4-8346-922E256EE853}" srcOrd="1" destOrd="0" parTransId="{F166B7C4-140D-4D62-8D8C-88B68DA379FB}" sibTransId="{5F14F0F8-C3BB-4D27-A855-42C7C3111EDB}"/>
    <dgm:cxn modelId="{B707764B-B923-4FBC-9067-B2CFBA1DD06D}" type="presOf" srcId="{A14AA830-19C0-4CB4-8135-97E769F6657A}" destId="{0C594EF8-AA7B-48C3-9D01-5059FD97860D}" srcOrd="0" destOrd="2" presId="urn:microsoft.com/office/officeart/2008/layout/BubblePictureList"/>
    <dgm:cxn modelId="{C9C80459-5E0D-49C4-9BFB-8AE72315A5E8}" type="presOf" srcId="{47A515E1-F176-46AA-81CC-6BE6FEEB1A68}" destId="{66899946-DCC4-4DEB-9DC9-C4866EAED2BE}" srcOrd="0" destOrd="0" presId="urn:microsoft.com/office/officeart/2008/layout/BubblePictureList"/>
    <dgm:cxn modelId="{E52BB391-5729-4289-885D-607ED1B9BE64}" type="presOf" srcId="{64BE7DB2-354F-46FA-8372-0E04CEA6DDD3}" destId="{ECC90CEC-DE33-4E23-A8E0-5A3F7CE7C657}" srcOrd="0" destOrd="0" presId="urn:microsoft.com/office/officeart/2008/layout/BubblePictureList"/>
    <dgm:cxn modelId="{A1A32835-5D61-4505-A81A-053526C3CE0A}" type="presOf" srcId="{7FB040E8-B39E-4464-83E8-538783B61A56}" destId="{0C594EF8-AA7B-48C3-9D01-5059FD97860D}" srcOrd="0" destOrd="1" presId="urn:microsoft.com/office/officeart/2008/layout/BubblePictureList"/>
    <dgm:cxn modelId="{6C5FC88F-332D-44F3-A613-42A4126BD1FE}" type="presOf" srcId="{AC4516DB-A4DD-4342-97C0-D86B144942C6}" destId="{CB31BFEE-885C-41AC-9763-B70010BB997B}" srcOrd="0" destOrd="0" presId="urn:microsoft.com/office/officeart/2008/layout/BubblePictureList"/>
    <dgm:cxn modelId="{CBFEC5B3-B06E-4EC8-A25E-B4AFBAC7D6D3}" srcId="{21AF37D7-5E55-4114-A23F-09C1C7345074}" destId="{F8959F79-86E6-4483-9CAF-8C67E9C821C5}" srcOrd="3" destOrd="0" parTransId="{5F4BCD08-F50F-4825-8AA1-AF23D0A2CF60}" sibTransId="{2E4C7BFF-92DD-48C8-AC28-727071AF503C}"/>
    <dgm:cxn modelId="{802C0BED-D983-45E3-A173-848D49FC6B35}" type="presOf" srcId="{0B848D6F-70A4-423A-8AAB-6BF1A1ECE972}" destId="{A0215564-FAAF-46E9-9BF5-5949684343BD}" srcOrd="0" destOrd="0" presId="urn:microsoft.com/office/officeart/2008/layout/BubblePictureList"/>
    <dgm:cxn modelId="{AB4347CF-D525-4D59-A088-CF893FB15067}" srcId="{21AF37D7-5E55-4114-A23F-09C1C7345074}" destId="{11937372-9D92-478C-9C40-03CF33EA379D}" srcOrd="0" destOrd="0" parTransId="{E40AF4B7-D387-4B9B-A2D9-655F023F7B55}" sibTransId="{0B848D6F-70A4-423A-8AAB-6BF1A1ECE972}"/>
    <dgm:cxn modelId="{C4820A82-D6C9-4453-AA44-CC2D9B70EFC4}" type="presOf" srcId="{548F72A3-3176-45C7-A2F7-9E9CFED24AAA}" destId="{A4A8187B-4DA8-44C0-B2E1-CCA074916664}" srcOrd="0" destOrd="0" presId="urn:microsoft.com/office/officeart/2008/layout/BubblePictureList"/>
    <dgm:cxn modelId="{759BDBC8-7EA3-4CD4-862D-E8620CD9028E}" srcId="{548F72A3-3176-45C7-A2F7-9E9CFED24AAA}" destId="{655B9D83-221A-46CF-8A9E-8E2A445BDA1F}" srcOrd="0" destOrd="0" parTransId="{BF505F96-84A3-45C2-AD91-B4E67BA6C60B}" sibTransId="{68DCDAF2-52C8-4973-8852-937DDEC73526}"/>
    <dgm:cxn modelId="{5BABCF2E-7E45-4CEB-A8F0-04B96F85C143}" type="presOf" srcId="{97A8CC39-A9C4-4272-8AD0-9CA3E66964CC}" destId="{EB5644D8-55FB-4793-828C-70AC302EF230}" srcOrd="0" destOrd="0" presId="urn:microsoft.com/office/officeart/2008/layout/BubblePictureList"/>
    <dgm:cxn modelId="{FE5E88C5-BD93-4F12-8A46-6C37EB320C38}" srcId="{11937372-9D92-478C-9C40-03CF33EA379D}" destId="{4772E6CC-6566-4D87-B753-8B83B6E5DFB4}" srcOrd="0" destOrd="0" parTransId="{7E5D287D-0481-4F88-8E4C-257535B38E88}" sibTransId="{959CDD2E-4187-4994-82D4-B86E7F36D349}"/>
    <dgm:cxn modelId="{CF04E194-FEC9-4AB7-9630-11388ECCECA1}" srcId="{21AF37D7-5E55-4114-A23F-09C1C7345074}" destId="{11905344-2437-45C0-A402-CBA4A14D233D}" srcOrd="4" destOrd="0" parTransId="{6E288B48-91CF-4010-8496-DB71DE62EFA4}" sibTransId="{AC4516DB-A4DD-4342-97C0-D86B144942C6}"/>
    <dgm:cxn modelId="{725DBB5E-E5F5-4AB9-960D-FD5A08E3B449}" type="presOf" srcId="{BF505F96-84A3-45C2-AD91-B4E67BA6C60B}" destId="{A4A8187B-4DA8-44C0-B2E1-CCA074916664}" srcOrd="0" destOrd="1" presId="urn:microsoft.com/office/officeart/2008/layout/BubblePictureList"/>
    <dgm:cxn modelId="{3FDB0233-6543-4AC2-99E5-DA29CA1F935A}" type="presOf" srcId="{2794D382-C30D-47B4-8346-922E256EE853}" destId="{0C594EF8-AA7B-48C3-9D01-5059FD97860D}" srcOrd="0" destOrd="0" presId="urn:microsoft.com/office/officeart/2008/layout/BubblePictureList"/>
    <dgm:cxn modelId="{40EFBE0F-BEA1-4437-8DB9-8F6B2B90262D}" type="presOf" srcId="{21AF37D7-5E55-4114-A23F-09C1C7345074}" destId="{3C9997FF-0D01-4CF0-B69D-8656C5609994}" srcOrd="0" destOrd="0" presId="urn:microsoft.com/office/officeart/2008/layout/BubblePictureList"/>
    <dgm:cxn modelId="{9CA26868-0D97-410E-B817-EE6C95199D69}" type="presOf" srcId="{5F14F0F8-C3BB-4D27-A855-42C7C3111EDB}" destId="{19392C6C-CEA5-4917-9CA1-3D91D274C122}" srcOrd="0" destOrd="0" presId="urn:microsoft.com/office/officeart/2008/layout/BubblePictureList"/>
    <dgm:cxn modelId="{38138412-9D6B-4F44-8EBB-2C2732649BC8}" srcId="{21AF37D7-5E55-4114-A23F-09C1C7345074}" destId="{548F72A3-3176-45C7-A2F7-9E9CFED24AAA}" srcOrd="2" destOrd="0" parTransId="{185B0D8A-8C86-4911-ADFC-92E7C4E28B55}" sibTransId="{97A8CC39-A9C4-4272-8AD0-9CA3E66964CC}"/>
    <dgm:cxn modelId="{9795EE8E-658B-46C4-B87F-C539BC3CA4B3}" type="presOf" srcId="{4772E6CC-6566-4D87-B753-8B83B6E5DFB4}" destId="{7B5405F3-EAF5-4333-B87C-E6E5469FD6BF}" srcOrd="0" destOrd="2" presId="urn:microsoft.com/office/officeart/2008/layout/BubblePictureList"/>
    <dgm:cxn modelId="{D81BB195-4828-499E-AA7F-95B01631C024}" srcId="{2794D382-C30D-47B4-8346-922E256EE853}" destId="{A14AA830-19C0-4CB4-8135-97E769F6657A}" srcOrd="0" destOrd="0" parTransId="{7FB040E8-B39E-4464-83E8-538783B61A56}" sibTransId="{2D05B1F9-122A-48CC-872C-D45A092A5B8D}"/>
    <dgm:cxn modelId="{A31F9510-99B4-4A00-9095-8606F3DFC9DD}" type="presOf" srcId="{655B9D83-221A-46CF-8A9E-8E2A445BDA1F}" destId="{A4A8187B-4DA8-44C0-B2E1-CCA074916664}" srcOrd="0" destOrd="2" presId="urn:microsoft.com/office/officeart/2008/layout/BubblePictureList"/>
    <dgm:cxn modelId="{CD86E8ED-8F9C-4F89-8A68-62E23E9A6AA8}" type="presOf" srcId="{7E5D287D-0481-4F88-8E4C-257535B38E88}" destId="{7B5405F3-EAF5-4333-B87C-E6E5469FD6BF}" srcOrd="0" destOrd="1" presId="urn:microsoft.com/office/officeart/2008/layout/BubblePictureList"/>
    <dgm:cxn modelId="{D23CC481-6D8B-49CA-915D-FC62D6C94B7E}" type="presParOf" srcId="{3C9997FF-0D01-4CF0-B69D-8656C5609994}" destId="{7B5405F3-EAF5-4333-B87C-E6E5469FD6BF}" srcOrd="0" destOrd="0" presId="urn:microsoft.com/office/officeart/2008/layout/BubblePictureList"/>
    <dgm:cxn modelId="{12131F7E-C79B-4BAC-BB12-F6CEAA7C89BA}" type="presParOf" srcId="{3C9997FF-0D01-4CF0-B69D-8656C5609994}" destId="{B0048EAB-5281-410E-B0B5-C82C0F408A05}" srcOrd="1" destOrd="0" presId="urn:microsoft.com/office/officeart/2008/layout/BubblePictureList"/>
    <dgm:cxn modelId="{1528F4FF-088C-4C23-A338-57CD2A52C644}" type="presParOf" srcId="{B0048EAB-5281-410E-B0B5-C82C0F408A05}" destId="{614AEC11-255A-4B7A-9783-830950B1D786}" srcOrd="0" destOrd="0" presId="urn:microsoft.com/office/officeart/2008/layout/BubblePictureList"/>
    <dgm:cxn modelId="{328E0C95-688B-4D8D-B9E8-B3EDE1DA88CB}" type="presParOf" srcId="{3C9997FF-0D01-4CF0-B69D-8656C5609994}" destId="{D96D81A7-1977-4E05-AC15-2CA16407C421}" srcOrd="2" destOrd="0" presId="urn:microsoft.com/office/officeart/2008/layout/BubblePictureList"/>
    <dgm:cxn modelId="{8E7515FC-5226-46F2-A6CD-6901158651ED}" type="presParOf" srcId="{3C9997FF-0D01-4CF0-B69D-8656C5609994}" destId="{EE9E3988-3575-4E20-BF32-06AFFEF4E5CF}" srcOrd="3" destOrd="0" presId="urn:microsoft.com/office/officeart/2008/layout/BubblePictureList"/>
    <dgm:cxn modelId="{9C424F6C-E761-4BFE-8DF3-F636070BA7F8}" type="presParOf" srcId="{EE9E3988-3575-4E20-BF32-06AFFEF4E5CF}" destId="{A0215564-FAAF-46E9-9BF5-5949684343BD}" srcOrd="0" destOrd="0" presId="urn:microsoft.com/office/officeart/2008/layout/BubblePictureList"/>
    <dgm:cxn modelId="{3B439D17-DEF2-47E4-9C5B-8228F0A1AEE1}" type="presParOf" srcId="{3C9997FF-0D01-4CF0-B69D-8656C5609994}" destId="{0C594EF8-AA7B-48C3-9D01-5059FD97860D}" srcOrd="4" destOrd="0" presId="urn:microsoft.com/office/officeart/2008/layout/BubblePictureList"/>
    <dgm:cxn modelId="{5A7B3414-ACD2-4600-B8AC-05FA4929D264}" type="presParOf" srcId="{3C9997FF-0D01-4CF0-B69D-8656C5609994}" destId="{7F678179-013E-49A4-BCEE-DA94F4C35684}" srcOrd="5" destOrd="0" presId="urn:microsoft.com/office/officeart/2008/layout/BubblePictureList"/>
    <dgm:cxn modelId="{5AF61FB2-DF25-4E7F-B32B-DA8B1C2F2E43}" type="presParOf" srcId="{7F678179-013E-49A4-BCEE-DA94F4C35684}" destId="{3A1355FB-2EE5-4E54-8793-6F0259698EA2}" srcOrd="0" destOrd="0" presId="urn:microsoft.com/office/officeart/2008/layout/BubblePictureList"/>
    <dgm:cxn modelId="{A167918A-50AA-44FC-AF0A-A3D3E39115C6}" type="presParOf" srcId="{3C9997FF-0D01-4CF0-B69D-8656C5609994}" destId="{21B93A01-C5E0-4F78-8AD9-087249F22F35}" srcOrd="6" destOrd="0" presId="urn:microsoft.com/office/officeart/2008/layout/BubblePictureList"/>
    <dgm:cxn modelId="{CCF712B4-E148-4056-8E87-17A78F193A18}" type="presParOf" srcId="{21B93A01-C5E0-4F78-8AD9-087249F22F35}" destId="{19392C6C-CEA5-4917-9CA1-3D91D274C122}" srcOrd="0" destOrd="0" presId="urn:microsoft.com/office/officeart/2008/layout/BubblePictureList"/>
    <dgm:cxn modelId="{01CEE94E-DA6A-4684-8B22-D0330BC5A114}" type="presParOf" srcId="{3C9997FF-0D01-4CF0-B69D-8656C5609994}" destId="{FBD91697-4202-47CD-BBA4-B41918D8766B}" srcOrd="7" destOrd="0" presId="urn:microsoft.com/office/officeart/2008/layout/BubblePictureList"/>
    <dgm:cxn modelId="{5029D197-D75D-4992-B182-F81FA327449E}" type="presParOf" srcId="{FBD91697-4202-47CD-BBA4-B41918D8766B}" destId="{D99B3805-4364-4E71-8826-94ECE6CB3DE1}" srcOrd="0" destOrd="0" presId="urn:microsoft.com/office/officeart/2008/layout/BubblePictureList"/>
    <dgm:cxn modelId="{2B2E0C85-28C4-4855-A6D3-8F16CBFCEC13}" type="presParOf" srcId="{3C9997FF-0D01-4CF0-B69D-8656C5609994}" destId="{A4A8187B-4DA8-44C0-B2E1-CCA074916664}" srcOrd="8" destOrd="0" presId="urn:microsoft.com/office/officeart/2008/layout/BubblePictureList"/>
    <dgm:cxn modelId="{D73ACFBA-0AEE-428B-8E54-85F6B24E3CF8}" type="presParOf" srcId="{3C9997FF-0D01-4CF0-B69D-8656C5609994}" destId="{BFDFB65D-713C-480A-B05F-61D12C209F19}" srcOrd="9" destOrd="0" presId="urn:microsoft.com/office/officeart/2008/layout/BubblePictureList"/>
    <dgm:cxn modelId="{576B7C44-0350-4954-A037-718DA52C30EE}" type="presParOf" srcId="{3C9997FF-0D01-4CF0-B69D-8656C5609994}" destId="{56D396EB-821C-4B89-9FFE-CAE61F86E4B6}" srcOrd="10" destOrd="0" presId="urn:microsoft.com/office/officeart/2008/layout/BubblePictureList"/>
    <dgm:cxn modelId="{24F09E8F-7506-4129-A598-810C863D22C4}" type="presParOf" srcId="{3C9997FF-0D01-4CF0-B69D-8656C5609994}" destId="{7CDC4A4E-7582-490A-AD59-C2C93C7C963F}" srcOrd="11" destOrd="0" presId="urn:microsoft.com/office/officeart/2008/layout/BubblePictureList"/>
    <dgm:cxn modelId="{9B6846C0-8021-49A2-98A1-327139586E4F}" type="presParOf" srcId="{7CDC4A4E-7582-490A-AD59-C2C93C7C963F}" destId="{EB5644D8-55FB-4793-828C-70AC302EF230}" srcOrd="0" destOrd="0" presId="urn:microsoft.com/office/officeart/2008/layout/BubblePictureList"/>
    <dgm:cxn modelId="{58BFCB29-92D5-4066-B09B-F5F6732D87D4}" type="presParOf" srcId="{3C9997FF-0D01-4CF0-B69D-8656C5609994}" destId="{F116AB02-F6DB-49CB-9B35-5F583338E799}" srcOrd="12" destOrd="0" presId="urn:microsoft.com/office/officeart/2008/layout/BubblePictureList"/>
    <dgm:cxn modelId="{E9E35C02-A01A-4E42-8BC9-775EF4298FF8}" type="presParOf" srcId="{F116AB02-F6DB-49CB-9B35-5F583338E799}" destId="{7523CCCE-EDE1-4126-AF93-F645CA25DD56}" srcOrd="0" destOrd="0" presId="urn:microsoft.com/office/officeart/2008/layout/BubblePictureList"/>
    <dgm:cxn modelId="{B40485C2-44B9-457E-A4CD-1ED121295E4F}" type="presParOf" srcId="{3C9997FF-0D01-4CF0-B69D-8656C5609994}" destId="{E7B98E31-383A-43E5-8BC0-040A675D9FF8}" srcOrd="13" destOrd="0" presId="urn:microsoft.com/office/officeart/2008/layout/BubblePictureList"/>
    <dgm:cxn modelId="{6396FC94-6592-4DE7-B87F-09A85C85D4DB}" type="presParOf" srcId="{3C9997FF-0D01-4CF0-B69D-8656C5609994}" destId="{17870497-C193-4D68-BC87-43C7BC91B05B}" srcOrd="14" destOrd="0" presId="urn:microsoft.com/office/officeart/2008/layout/BubblePictureList"/>
    <dgm:cxn modelId="{060EEE12-7241-4844-A721-30E5E2280850}" type="presParOf" srcId="{3C9997FF-0D01-4CF0-B69D-8656C5609994}" destId="{7D207194-1D6A-4AEE-9D52-0C5C81C69C44}" srcOrd="15" destOrd="0" presId="urn:microsoft.com/office/officeart/2008/layout/BubblePictureList"/>
    <dgm:cxn modelId="{D4DEE111-CA63-41EA-B1A4-5DBB9629A68A}" type="presParOf" srcId="{7D207194-1D6A-4AEE-9D52-0C5C81C69C44}" destId="{C088CEA1-9C5D-4C11-BE2A-E079663D41CE}" srcOrd="0" destOrd="0" presId="urn:microsoft.com/office/officeart/2008/layout/BubblePictureList"/>
    <dgm:cxn modelId="{F6B3A8E0-169B-4A60-9FD4-BDEAC7008F6F}" type="presParOf" srcId="{3C9997FF-0D01-4CF0-B69D-8656C5609994}" destId="{C2869522-349D-4123-B2AE-8D570B8C1215}" srcOrd="16" destOrd="0" presId="urn:microsoft.com/office/officeart/2008/layout/BubblePictureList"/>
    <dgm:cxn modelId="{CDF4E066-E61C-4DC7-AC85-5794CB73EFD9}" type="presParOf" srcId="{C2869522-349D-4123-B2AE-8D570B8C1215}" destId="{93660018-B26C-476A-B8AD-1D309A3EEE7C}" srcOrd="0" destOrd="0" presId="urn:microsoft.com/office/officeart/2008/layout/BubblePictureList"/>
    <dgm:cxn modelId="{D57B8627-4179-43FC-99A8-29A8324ECEAD}" type="presParOf" srcId="{3C9997FF-0D01-4CF0-B69D-8656C5609994}" destId="{77DEBE78-54E9-4705-BF36-7D385D17A56A}" srcOrd="17" destOrd="0" presId="urn:microsoft.com/office/officeart/2008/layout/BubblePictureList"/>
    <dgm:cxn modelId="{5025F4CD-C288-481D-B44E-DE8D4999C824}" type="presParOf" srcId="{3C9997FF-0D01-4CF0-B69D-8656C5609994}" destId="{258E522C-346F-4E89-ABD6-BCC789A4D699}" srcOrd="18" destOrd="0" presId="urn:microsoft.com/office/officeart/2008/layout/BubblePictureList"/>
    <dgm:cxn modelId="{BE3D20ED-4709-4A17-BC22-68CEF3B281A5}" type="presParOf" srcId="{258E522C-346F-4E89-ABD6-BCC789A4D699}" destId="{CB31BFEE-885C-41AC-9763-B70010BB997B}" srcOrd="0" destOrd="0" presId="urn:microsoft.com/office/officeart/2008/layout/BubblePictureList"/>
    <dgm:cxn modelId="{34D1A642-D304-4B81-BB81-993E33AB0EE7}" type="presParOf" srcId="{3C9997FF-0D01-4CF0-B69D-8656C5609994}" destId="{66899946-DCC4-4DEB-9DC9-C4866EAED2BE}" srcOrd="19" destOrd="0" presId="urn:microsoft.com/office/officeart/2008/layout/BubblePictureList"/>
    <dgm:cxn modelId="{9039A8D9-7FCA-4022-B629-B416B59A3FDC}" type="presParOf" srcId="{3C9997FF-0D01-4CF0-B69D-8656C5609994}" destId="{EA93B240-DEC1-4106-9F09-6B4920C87492}" srcOrd="20" destOrd="0" presId="urn:microsoft.com/office/officeart/2008/layout/BubblePictureList"/>
    <dgm:cxn modelId="{D242368D-1565-49A7-A1F5-B964CC68CEA6}" type="presParOf" srcId="{EA93B240-DEC1-4106-9F09-6B4920C87492}" destId="{2A367B01-6768-4FEA-9FC2-720AF1A89F16}" srcOrd="0" destOrd="0" presId="urn:microsoft.com/office/officeart/2008/layout/BubblePictureList"/>
    <dgm:cxn modelId="{2F4FED23-7613-4D8A-A19A-8B8E63AA539E}" type="presParOf" srcId="{3C9997FF-0D01-4CF0-B69D-8656C5609994}" destId="{67240E04-D1A1-4FFF-8302-C05CB3370A84}" srcOrd="21" destOrd="0" presId="urn:microsoft.com/office/officeart/2008/layout/BubblePictureList"/>
    <dgm:cxn modelId="{B96001AA-B291-43CA-BB92-82705E35E14D}" type="presParOf" srcId="{3C9997FF-0D01-4CF0-B69D-8656C5609994}" destId="{0BD114F9-88ED-43E5-AE5B-6D57CEAC9B15}" srcOrd="22" destOrd="0" presId="urn:microsoft.com/office/officeart/2008/layout/BubblePictureList"/>
    <dgm:cxn modelId="{A6830D4E-ED62-4360-867E-0F7986AD3751}" type="presParOf" srcId="{0BD114F9-88ED-43E5-AE5B-6D57CEAC9B15}" destId="{ECC90CEC-DE33-4E23-A8E0-5A3F7CE7C657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CEF9D6-3887-4104-AEF1-6EC4CA152667}" type="doc">
      <dgm:prSet loTypeId="urn:microsoft.com/office/officeart/2008/layout/HexagonCluster" loCatId="pictur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65A5D06-AFCF-4222-9639-420014B5FE37}">
      <dgm:prSet custT="1"/>
      <dgm:spPr/>
      <dgm:t>
        <a:bodyPr/>
        <a:lstStyle/>
        <a:p>
          <a:r>
            <a:rPr lang="ru-RU" sz="2800" dirty="0" smtClean="0">
              <a:latin typeface="Bahnschrift Condensed" panose="020B0502040204020203" pitchFamily="34" charset="0"/>
            </a:rPr>
            <a:t>6 призеров</a:t>
          </a:r>
          <a:endParaRPr lang="ru-RU" sz="2800" dirty="0">
            <a:latin typeface="Bahnschrift Condensed" panose="020B0502040204020203" pitchFamily="34" charset="0"/>
          </a:endParaRPr>
        </a:p>
      </dgm:t>
    </dgm:pt>
    <dgm:pt modelId="{11DDDC74-E754-4A1F-A60F-0FD80F7078EA}" type="parTrans" cxnId="{40E50515-21B1-4AE9-9EEB-DC4761F52DCF}">
      <dgm:prSet/>
      <dgm:spPr/>
      <dgm:t>
        <a:bodyPr/>
        <a:lstStyle/>
        <a:p>
          <a:endParaRPr lang="ru-RU"/>
        </a:p>
      </dgm:t>
    </dgm:pt>
    <dgm:pt modelId="{85B199E1-7A33-471A-8B55-6F4EDEEE2D58}" type="sibTrans" cxnId="{40E50515-21B1-4AE9-9EEB-DC4761F52DCF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4626BDD-E867-4813-B3C6-3D3F9D887BE6}">
      <dgm:prSet custT="1"/>
      <dgm:spPr/>
      <dgm:t>
        <a:bodyPr/>
        <a:lstStyle/>
        <a:p>
          <a:r>
            <a:rPr lang="ru-RU" sz="2500" dirty="0" smtClean="0">
              <a:latin typeface="Bahnschrift Condensed" panose="020B0502040204020203" pitchFamily="34" charset="0"/>
            </a:rPr>
            <a:t>3 победителя</a:t>
          </a:r>
          <a:endParaRPr lang="ru-RU" sz="2500" dirty="0">
            <a:latin typeface="Bahnschrift Condensed" panose="020B0502040204020203" pitchFamily="34" charset="0"/>
          </a:endParaRPr>
        </a:p>
      </dgm:t>
    </dgm:pt>
    <dgm:pt modelId="{0B7A88B3-1DE0-4F48-9082-FC5346D9E81C}" type="parTrans" cxnId="{BD1F21CD-70E8-4641-A975-32BED29D2DA3}">
      <dgm:prSet/>
      <dgm:spPr/>
      <dgm:t>
        <a:bodyPr/>
        <a:lstStyle/>
        <a:p>
          <a:endParaRPr lang="ru-RU"/>
        </a:p>
      </dgm:t>
    </dgm:pt>
    <dgm:pt modelId="{E00820FB-D834-4C8B-8585-820FE69ED336}" type="sibTrans" cxnId="{BD1F21CD-70E8-4641-A975-32BED29D2DA3}">
      <dgm:prSet/>
      <dgm:spPr>
        <a:blipFill dpi="0" rotWithShape="1">
          <a:blip xmlns:r="http://schemas.openxmlformats.org/officeDocument/2006/relationships" r:embed="rId2">
            <a:alphaModFix amt="0"/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ru-RU"/>
        </a:p>
      </dgm:t>
    </dgm:pt>
    <dgm:pt modelId="{480CD7BE-BD24-45CE-85F4-E9F78F671E5A}">
      <dgm:prSet custT="1"/>
      <dgm:spPr/>
      <dgm:t>
        <a:bodyPr/>
        <a:lstStyle/>
        <a:p>
          <a:r>
            <a:rPr lang="ru-RU" sz="1600" dirty="0" smtClean="0">
              <a:latin typeface="Bahnschrift Condensed" panose="020B0502040204020203" pitchFamily="34" charset="0"/>
            </a:rPr>
            <a:t>На республиканских и всероссийских конкурсах</a:t>
          </a:r>
          <a:endParaRPr lang="ru-RU" sz="1600" dirty="0">
            <a:latin typeface="Bahnschrift Condensed" panose="020B0502040204020203" pitchFamily="34" charset="0"/>
          </a:endParaRPr>
        </a:p>
      </dgm:t>
    </dgm:pt>
    <dgm:pt modelId="{09779467-52DF-4638-B91B-DD225D54C067}" type="parTrans" cxnId="{37FE0572-A106-4BE6-A1DF-9ECB7DA05832}">
      <dgm:prSet/>
      <dgm:spPr/>
      <dgm:t>
        <a:bodyPr/>
        <a:lstStyle/>
        <a:p>
          <a:endParaRPr lang="ru-RU"/>
        </a:p>
      </dgm:t>
    </dgm:pt>
    <dgm:pt modelId="{81B2A3CE-C468-435E-9913-EC7F5D51708A}" type="sibTrans" cxnId="{37FE0572-A106-4BE6-A1DF-9ECB7DA05832}">
      <dgm:prSet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4E63F61-1FD6-40B8-B876-64622A3C8ED8}">
      <dgm:prSet custT="1"/>
      <dgm:spPr/>
      <dgm:t>
        <a:bodyPr/>
        <a:lstStyle/>
        <a:p>
          <a:r>
            <a:rPr lang="ru-RU" sz="1600" dirty="0" smtClean="0">
              <a:latin typeface="Bahnschrift Condensed" panose="020B0502040204020203" pitchFamily="34" charset="0"/>
            </a:rPr>
            <a:t>Призер «Педагогической олимпиады» среди молодых педагогов</a:t>
          </a:r>
          <a:endParaRPr lang="ru-RU" sz="1600" dirty="0">
            <a:latin typeface="Bahnschrift Condensed" panose="020B0502040204020203" pitchFamily="34" charset="0"/>
          </a:endParaRPr>
        </a:p>
      </dgm:t>
    </dgm:pt>
    <dgm:pt modelId="{E16E997A-24B7-48D6-814B-FC1E966AB9C5}" type="parTrans" cxnId="{7A9ED5D4-0456-484C-84C7-43D1CAFC88BC}">
      <dgm:prSet/>
      <dgm:spPr/>
      <dgm:t>
        <a:bodyPr/>
        <a:lstStyle/>
        <a:p>
          <a:endParaRPr lang="ru-RU"/>
        </a:p>
      </dgm:t>
    </dgm:pt>
    <dgm:pt modelId="{E820C75D-A9FB-4B4D-8C13-A5206473D8C2}" type="sibTrans" cxnId="{7A9ED5D4-0456-484C-84C7-43D1CAFC88BC}">
      <dgm:prSet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7B5A32D-C359-4AF5-8633-6A99DE8724B8}">
      <dgm:prSet/>
      <dgm:spPr>
        <a:blipFill dpi="0" rotWithShape="0">
          <a:blip xmlns:r="http://schemas.openxmlformats.org/officeDocument/2006/relationships" r:embed="rId2">
            <a:alphaModFix amt="0"/>
          </a:blip>
          <a:srcRect/>
          <a:stretch>
            <a:fillRect/>
          </a:stretch>
        </a:blipFill>
        <a:effectLst>
          <a:outerShdw blurRad="50800" dist="50800" dir="5400000" algn="ctr" rotWithShape="0">
            <a:srgbClr val="000000">
              <a:alpha val="0"/>
            </a:srgbClr>
          </a:outerShdw>
          <a:reflection stA="0" endPos="65000" dist="50800" dir="5400000" sy="-100000" algn="bl" rotWithShape="0"/>
        </a:effectLst>
      </dgm:spPr>
      <dgm:t>
        <a:bodyPr/>
        <a:lstStyle/>
        <a:p>
          <a:endParaRPr lang="ru-RU" dirty="0"/>
        </a:p>
      </dgm:t>
    </dgm:pt>
    <dgm:pt modelId="{CD2DF758-FC0D-469D-9277-D7E7C91A0A89}" type="sibTrans" cxnId="{A465F129-B9AD-480B-B2A1-685CE40EA475}">
      <dgm:prSet/>
      <dgm:spPr>
        <a:blipFill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78D08EA-00E1-412E-984B-E9FF847DA358}" type="parTrans" cxnId="{A465F129-B9AD-480B-B2A1-685CE40EA475}">
      <dgm:prSet/>
      <dgm:spPr/>
      <dgm:t>
        <a:bodyPr/>
        <a:lstStyle/>
        <a:p>
          <a:endParaRPr lang="ru-RU"/>
        </a:p>
      </dgm:t>
    </dgm:pt>
    <dgm:pt modelId="{D4535B29-EA57-4C16-9339-A88423866143}" type="pres">
      <dgm:prSet presAssocID="{84CEF9D6-3887-4104-AEF1-6EC4CA152667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7DD59D2C-26E4-46AF-BC33-F214B372EEFC}" type="pres">
      <dgm:prSet presAssocID="{47B5A32D-C359-4AF5-8633-6A99DE8724B8}" presName="text1" presStyleCnt="0"/>
      <dgm:spPr/>
    </dgm:pt>
    <dgm:pt modelId="{A2EAA334-38A4-4A02-B700-868A1DDD8116}" type="pres">
      <dgm:prSet presAssocID="{47B5A32D-C359-4AF5-8633-6A99DE8724B8}" presName="textRepeatNode" presStyleLbl="alignNode1" presStyleIdx="0" presStyleCnt="5" custFlipVert="1" custScaleX="19566" custScaleY="5417" custLinFactX="100084" custLinFactY="560" custLinFactNeighborX="2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B38AF1-4CCA-40D0-BD1B-B5C1A845A778}" type="pres">
      <dgm:prSet presAssocID="{47B5A32D-C359-4AF5-8633-6A99DE8724B8}" presName="textaccent1" presStyleCnt="0"/>
      <dgm:spPr/>
    </dgm:pt>
    <dgm:pt modelId="{707C41CC-C782-4330-8BA3-26A82C9C0C4E}" type="pres">
      <dgm:prSet presAssocID="{47B5A32D-C359-4AF5-8633-6A99DE8724B8}" presName="accentRepeatNode" presStyleLbl="solidAlignAcc1" presStyleIdx="0" presStyleCnt="10"/>
      <dgm:spPr/>
    </dgm:pt>
    <dgm:pt modelId="{A510EDCB-D599-47CA-92EF-C9CE2F114A9F}" type="pres">
      <dgm:prSet presAssocID="{CD2DF758-FC0D-469D-9277-D7E7C91A0A89}" presName="image1" presStyleCnt="0"/>
      <dgm:spPr/>
    </dgm:pt>
    <dgm:pt modelId="{F404922F-3B43-4A6E-B314-7761FB2703F0}" type="pres">
      <dgm:prSet presAssocID="{CD2DF758-FC0D-469D-9277-D7E7C91A0A89}" presName="imageRepeatNode" presStyleLbl="alignAcc1" presStyleIdx="0" presStyleCnt="5" custAng="10800000" custLinFactNeighborX="79189" custLinFactNeighborY="53739"/>
      <dgm:spPr/>
      <dgm:t>
        <a:bodyPr/>
        <a:lstStyle/>
        <a:p>
          <a:endParaRPr lang="ru-RU"/>
        </a:p>
      </dgm:t>
    </dgm:pt>
    <dgm:pt modelId="{A1E4635B-9B5B-45FE-8010-A00839226D52}" type="pres">
      <dgm:prSet presAssocID="{CD2DF758-FC0D-469D-9277-D7E7C91A0A89}" presName="imageaccent1" presStyleCnt="0"/>
      <dgm:spPr/>
    </dgm:pt>
    <dgm:pt modelId="{F84A5EA8-0D2B-40F8-9DA6-A7FBF2BA55B4}" type="pres">
      <dgm:prSet presAssocID="{CD2DF758-FC0D-469D-9277-D7E7C91A0A89}" presName="accentRepeatNode" presStyleLbl="solidAlignAcc1" presStyleIdx="1" presStyleCnt="10"/>
      <dgm:spPr/>
    </dgm:pt>
    <dgm:pt modelId="{23254173-FC29-4161-BC92-BB3BE24821F8}" type="pres">
      <dgm:prSet presAssocID="{B65A5D06-AFCF-4222-9639-420014B5FE37}" presName="text2" presStyleCnt="0"/>
      <dgm:spPr/>
    </dgm:pt>
    <dgm:pt modelId="{C1AE2F39-4DA5-46A0-BF5A-56B39E3C675D}" type="pres">
      <dgm:prSet presAssocID="{B65A5D06-AFCF-4222-9639-420014B5FE37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07EDC9-F2E3-44BC-A99C-4DDE9C63522A}" type="pres">
      <dgm:prSet presAssocID="{B65A5D06-AFCF-4222-9639-420014B5FE37}" presName="textaccent2" presStyleCnt="0"/>
      <dgm:spPr/>
    </dgm:pt>
    <dgm:pt modelId="{A6E08363-B798-45E7-85BC-6051B5CA51C3}" type="pres">
      <dgm:prSet presAssocID="{B65A5D06-AFCF-4222-9639-420014B5FE37}" presName="accentRepeatNode" presStyleLbl="solidAlignAcc1" presStyleIdx="2" presStyleCnt="10"/>
      <dgm:spPr/>
    </dgm:pt>
    <dgm:pt modelId="{CD06DBD3-7537-4839-ABB9-3AD5CA0F772A}" type="pres">
      <dgm:prSet presAssocID="{85B199E1-7A33-471A-8B55-6F4EDEEE2D58}" presName="image2" presStyleCnt="0"/>
      <dgm:spPr/>
    </dgm:pt>
    <dgm:pt modelId="{8ABA7ED1-18CB-430B-AE2A-C5739D6C66AA}" type="pres">
      <dgm:prSet presAssocID="{85B199E1-7A33-471A-8B55-6F4EDEEE2D58}" presName="imageRepeatNode" presStyleLbl="alignAcc1" presStyleIdx="1" presStyleCnt="5" custLinFactY="-65181" custLinFactNeighborX="-85088" custLinFactNeighborY="-100000"/>
      <dgm:spPr/>
      <dgm:t>
        <a:bodyPr/>
        <a:lstStyle/>
        <a:p>
          <a:endParaRPr lang="ru-RU"/>
        </a:p>
      </dgm:t>
    </dgm:pt>
    <dgm:pt modelId="{8A16821D-7630-4A17-B363-2D0F352D585F}" type="pres">
      <dgm:prSet presAssocID="{85B199E1-7A33-471A-8B55-6F4EDEEE2D58}" presName="imageaccent2" presStyleCnt="0"/>
      <dgm:spPr/>
    </dgm:pt>
    <dgm:pt modelId="{CF686DDD-3999-4861-95A7-C4B104C6EAE3}" type="pres">
      <dgm:prSet presAssocID="{85B199E1-7A33-471A-8B55-6F4EDEEE2D58}" presName="accentRepeatNode" presStyleLbl="solidAlignAcc1" presStyleIdx="3" presStyleCnt="10" custLinFactX="400000" custLinFactY="663075" custLinFactNeighborX="497284" custLinFactNeighborY="700000"/>
      <dgm:spPr>
        <a:solidFill>
          <a:schemeClr val="lt1">
            <a:hueOff val="0"/>
            <a:satOff val="0"/>
            <a:lumOff val="0"/>
            <a:alpha val="0"/>
          </a:schemeClr>
        </a:solidFill>
        <a:effectLst>
          <a:reflection stA="0" endPos="65000" dist="50800" dir="5400000" sy="-100000" algn="bl" rotWithShape="0"/>
        </a:effectLst>
      </dgm:spPr>
    </dgm:pt>
    <dgm:pt modelId="{B3D03125-79D5-497C-8E63-61A76DCCA07D}" type="pres">
      <dgm:prSet presAssocID="{54626BDD-E867-4813-B3C6-3D3F9D887BE6}" presName="text3" presStyleCnt="0"/>
      <dgm:spPr/>
    </dgm:pt>
    <dgm:pt modelId="{052929B7-5A9B-4333-8606-D1C68861D9A4}" type="pres">
      <dgm:prSet presAssocID="{54626BDD-E867-4813-B3C6-3D3F9D887BE6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F1758-8E5D-41E0-8358-8C173D8F5481}" type="pres">
      <dgm:prSet presAssocID="{54626BDD-E867-4813-B3C6-3D3F9D887BE6}" presName="textaccent3" presStyleCnt="0"/>
      <dgm:spPr/>
    </dgm:pt>
    <dgm:pt modelId="{372F7769-BF05-479A-95D5-EF81D275D9FF}" type="pres">
      <dgm:prSet presAssocID="{54626BDD-E867-4813-B3C6-3D3F9D887BE6}" presName="accentRepeatNode" presStyleLbl="solidAlignAcc1" presStyleIdx="4" presStyleCnt="10"/>
      <dgm:spPr/>
    </dgm:pt>
    <dgm:pt modelId="{981F3C9F-4E64-4641-AED3-46815671FB63}" type="pres">
      <dgm:prSet presAssocID="{E00820FB-D834-4C8B-8585-820FE69ED336}" presName="image3" presStyleCnt="0"/>
      <dgm:spPr/>
    </dgm:pt>
    <dgm:pt modelId="{60D3A3A3-57A1-4525-8076-212D4046FE12}" type="pres">
      <dgm:prSet presAssocID="{E00820FB-D834-4C8B-8585-820FE69ED336}" presName="imageRepeatNode" presStyleLbl="alignAcc1" presStyleIdx="2" presStyleCnt="5" custAng="0" custLinFactX="-100000" custLinFactY="100000" custLinFactNeighborX="-122110" custLinFactNeighborY="156461"/>
      <dgm:spPr/>
      <dgm:t>
        <a:bodyPr/>
        <a:lstStyle/>
        <a:p>
          <a:endParaRPr lang="ru-RU"/>
        </a:p>
      </dgm:t>
    </dgm:pt>
    <dgm:pt modelId="{9FBB5880-35C7-4B35-9D0A-508E3AC658F6}" type="pres">
      <dgm:prSet presAssocID="{E00820FB-D834-4C8B-8585-820FE69ED336}" presName="imageaccent3" presStyleCnt="0"/>
      <dgm:spPr/>
    </dgm:pt>
    <dgm:pt modelId="{EAA3D61E-6B69-4EFB-A397-2DE42FF47987}" type="pres">
      <dgm:prSet presAssocID="{E00820FB-D834-4C8B-8585-820FE69ED336}" presName="accentRepeatNode" presStyleLbl="solidAlignAcc1" presStyleIdx="5" presStyleCnt="10"/>
      <dgm:spPr/>
    </dgm:pt>
    <dgm:pt modelId="{1DD1AF98-7E7F-4839-8252-D11690F7C72C}" type="pres">
      <dgm:prSet presAssocID="{480CD7BE-BD24-45CE-85F4-E9F78F671E5A}" presName="text4" presStyleCnt="0"/>
      <dgm:spPr/>
    </dgm:pt>
    <dgm:pt modelId="{0DDC641E-B0A0-436C-90DF-320A62745A61}" type="pres">
      <dgm:prSet presAssocID="{480CD7BE-BD24-45CE-85F4-E9F78F671E5A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7094F-C66B-4FFD-B0DA-E368FA027E55}" type="pres">
      <dgm:prSet presAssocID="{480CD7BE-BD24-45CE-85F4-E9F78F671E5A}" presName="textaccent4" presStyleCnt="0"/>
      <dgm:spPr/>
    </dgm:pt>
    <dgm:pt modelId="{3F0D4092-D6D7-46A5-99F3-18CB9DF3EE57}" type="pres">
      <dgm:prSet presAssocID="{480CD7BE-BD24-45CE-85F4-E9F78F671E5A}" presName="accentRepeatNode" presStyleLbl="solidAlignAcc1" presStyleIdx="6" presStyleCnt="10"/>
      <dgm:spPr/>
    </dgm:pt>
    <dgm:pt modelId="{EEA18788-074D-4260-84C0-512083E03413}" type="pres">
      <dgm:prSet presAssocID="{81B2A3CE-C468-435E-9913-EC7F5D51708A}" presName="image4" presStyleCnt="0"/>
      <dgm:spPr/>
    </dgm:pt>
    <dgm:pt modelId="{C3B9BAAB-C608-4E8B-8F29-78F18BEF362D}" type="pres">
      <dgm:prSet presAssocID="{81B2A3CE-C468-435E-9913-EC7F5D51708A}" presName="imageRepeatNode" presStyleLbl="alignAcc1" presStyleIdx="3" presStyleCnt="5"/>
      <dgm:spPr/>
      <dgm:t>
        <a:bodyPr/>
        <a:lstStyle/>
        <a:p>
          <a:endParaRPr lang="ru-RU"/>
        </a:p>
      </dgm:t>
    </dgm:pt>
    <dgm:pt modelId="{21FC821E-0030-45F9-B705-DCE4858AB19A}" type="pres">
      <dgm:prSet presAssocID="{81B2A3CE-C468-435E-9913-EC7F5D51708A}" presName="imageaccent4" presStyleCnt="0"/>
      <dgm:spPr/>
    </dgm:pt>
    <dgm:pt modelId="{E97D50D7-F564-40DB-AF6F-B03346F99880}" type="pres">
      <dgm:prSet presAssocID="{81B2A3CE-C468-435E-9913-EC7F5D51708A}" presName="accentRepeatNode" presStyleLbl="solidAlignAcc1" presStyleIdx="7" presStyleCnt="10"/>
      <dgm:spPr/>
    </dgm:pt>
    <dgm:pt modelId="{BB48A3B9-EB0B-483D-A7D7-A6B22F19DA9A}" type="pres">
      <dgm:prSet presAssocID="{14E63F61-1FD6-40B8-B876-64622A3C8ED8}" presName="text5" presStyleCnt="0"/>
      <dgm:spPr/>
    </dgm:pt>
    <dgm:pt modelId="{C5108BC7-C1F8-4104-8EEF-3B99C04B1517}" type="pres">
      <dgm:prSet presAssocID="{14E63F61-1FD6-40B8-B876-64622A3C8ED8}" presName="textRepeatNode" presStyleLbl="alignNode1" presStyleIdx="4" presStyleCnt="5" custLinFactNeighborX="-271" custLinFactNeighborY="-12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051381-DBF2-455C-BAB1-E42AA8FB7AB8}" type="pres">
      <dgm:prSet presAssocID="{14E63F61-1FD6-40B8-B876-64622A3C8ED8}" presName="textaccent5" presStyleCnt="0"/>
      <dgm:spPr/>
    </dgm:pt>
    <dgm:pt modelId="{83EE1B6D-18B7-4057-BEBA-61213AAAC06F}" type="pres">
      <dgm:prSet presAssocID="{14E63F61-1FD6-40B8-B876-64622A3C8ED8}" presName="accentRepeatNode" presStyleLbl="solidAlignAcc1" presStyleIdx="8" presStyleCnt="10"/>
      <dgm:spPr/>
    </dgm:pt>
    <dgm:pt modelId="{30AB7C0F-D4D4-421D-AA94-37D54EF4F5D0}" type="pres">
      <dgm:prSet presAssocID="{E820C75D-A9FB-4B4D-8C13-A5206473D8C2}" presName="image5" presStyleCnt="0"/>
      <dgm:spPr/>
    </dgm:pt>
    <dgm:pt modelId="{B168E0AE-BE73-4FF3-AB72-9BB352D9EF73}" type="pres">
      <dgm:prSet presAssocID="{E820C75D-A9FB-4B4D-8C13-A5206473D8C2}" presName="imageRepeatNode" presStyleLbl="alignAcc1" presStyleIdx="4" presStyleCnt="5"/>
      <dgm:spPr/>
      <dgm:t>
        <a:bodyPr/>
        <a:lstStyle/>
        <a:p>
          <a:endParaRPr lang="ru-RU"/>
        </a:p>
      </dgm:t>
    </dgm:pt>
    <dgm:pt modelId="{ACDD2ED7-FAC1-4B3A-8169-0BA46701E139}" type="pres">
      <dgm:prSet presAssocID="{E820C75D-A9FB-4B4D-8C13-A5206473D8C2}" presName="imageaccent5" presStyleCnt="0"/>
      <dgm:spPr/>
    </dgm:pt>
    <dgm:pt modelId="{4185CCCD-505E-4AC9-A499-511D99A5ED2C}" type="pres">
      <dgm:prSet presAssocID="{E820C75D-A9FB-4B4D-8C13-A5206473D8C2}" presName="accentRepeatNode" presStyleLbl="solidAlignAcc1" presStyleIdx="9" presStyleCnt="10"/>
      <dgm:spPr/>
    </dgm:pt>
  </dgm:ptLst>
  <dgm:cxnLst>
    <dgm:cxn modelId="{EBC8ADD8-300B-486F-B44D-9460B3C2FE21}" type="presOf" srcId="{CD2DF758-FC0D-469D-9277-D7E7C91A0A89}" destId="{F404922F-3B43-4A6E-B314-7761FB2703F0}" srcOrd="0" destOrd="0" presId="urn:microsoft.com/office/officeart/2008/layout/HexagonCluster"/>
    <dgm:cxn modelId="{40E50515-21B1-4AE9-9EEB-DC4761F52DCF}" srcId="{84CEF9D6-3887-4104-AEF1-6EC4CA152667}" destId="{B65A5D06-AFCF-4222-9639-420014B5FE37}" srcOrd="1" destOrd="0" parTransId="{11DDDC74-E754-4A1F-A60F-0FD80F7078EA}" sibTransId="{85B199E1-7A33-471A-8B55-6F4EDEEE2D58}"/>
    <dgm:cxn modelId="{37FE0572-A106-4BE6-A1DF-9ECB7DA05832}" srcId="{84CEF9D6-3887-4104-AEF1-6EC4CA152667}" destId="{480CD7BE-BD24-45CE-85F4-E9F78F671E5A}" srcOrd="3" destOrd="0" parTransId="{09779467-52DF-4638-B91B-DD225D54C067}" sibTransId="{81B2A3CE-C468-435E-9913-EC7F5D51708A}"/>
    <dgm:cxn modelId="{7A9ED5D4-0456-484C-84C7-43D1CAFC88BC}" srcId="{84CEF9D6-3887-4104-AEF1-6EC4CA152667}" destId="{14E63F61-1FD6-40B8-B876-64622A3C8ED8}" srcOrd="4" destOrd="0" parTransId="{E16E997A-24B7-48D6-814B-FC1E966AB9C5}" sibTransId="{E820C75D-A9FB-4B4D-8C13-A5206473D8C2}"/>
    <dgm:cxn modelId="{9C494AD4-51CC-4A6D-9079-F2AF09664A95}" type="presOf" srcId="{85B199E1-7A33-471A-8B55-6F4EDEEE2D58}" destId="{8ABA7ED1-18CB-430B-AE2A-C5739D6C66AA}" srcOrd="0" destOrd="0" presId="urn:microsoft.com/office/officeart/2008/layout/HexagonCluster"/>
    <dgm:cxn modelId="{334082A7-6EE6-438B-8FF0-BF25A1500AAD}" type="presOf" srcId="{54626BDD-E867-4813-B3C6-3D3F9D887BE6}" destId="{052929B7-5A9B-4333-8606-D1C68861D9A4}" srcOrd="0" destOrd="0" presId="urn:microsoft.com/office/officeart/2008/layout/HexagonCluster"/>
    <dgm:cxn modelId="{04785910-FAE7-4884-A6AD-22FEC17BD26E}" type="presOf" srcId="{E00820FB-D834-4C8B-8585-820FE69ED336}" destId="{60D3A3A3-57A1-4525-8076-212D4046FE12}" srcOrd="0" destOrd="0" presId="urn:microsoft.com/office/officeart/2008/layout/HexagonCluster"/>
    <dgm:cxn modelId="{6A795D20-55EE-4929-AAB6-E5BF93B25F5A}" type="presOf" srcId="{14E63F61-1FD6-40B8-B876-64622A3C8ED8}" destId="{C5108BC7-C1F8-4104-8EEF-3B99C04B1517}" srcOrd="0" destOrd="0" presId="urn:microsoft.com/office/officeart/2008/layout/HexagonCluster"/>
    <dgm:cxn modelId="{BD1F21CD-70E8-4641-A975-32BED29D2DA3}" srcId="{84CEF9D6-3887-4104-AEF1-6EC4CA152667}" destId="{54626BDD-E867-4813-B3C6-3D3F9D887BE6}" srcOrd="2" destOrd="0" parTransId="{0B7A88B3-1DE0-4F48-9082-FC5346D9E81C}" sibTransId="{E00820FB-D834-4C8B-8585-820FE69ED336}"/>
    <dgm:cxn modelId="{F41008C4-0260-4A65-A4F0-A46B5F58739E}" type="presOf" srcId="{47B5A32D-C359-4AF5-8633-6A99DE8724B8}" destId="{A2EAA334-38A4-4A02-B700-868A1DDD8116}" srcOrd="0" destOrd="0" presId="urn:microsoft.com/office/officeart/2008/layout/HexagonCluster"/>
    <dgm:cxn modelId="{5C6AE400-F7AB-451D-BA0F-E306684D4850}" type="presOf" srcId="{E820C75D-A9FB-4B4D-8C13-A5206473D8C2}" destId="{B168E0AE-BE73-4FF3-AB72-9BB352D9EF73}" srcOrd="0" destOrd="0" presId="urn:microsoft.com/office/officeart/2008/layout/HexagonCluster"/>
    <dgm:cxn modelId="{A465F129-B9AD-480B-B2A1-685CE40EA475}" srcId="{84CEF9D6-3887-4104-AEF1-6EC4CA152667}" destId="{47B5A32D-C359-4AF5-8633-6A99DE8724B8}" srcOrd="0" destOrd="0" parTransId="{E78D08EA-00E1-412E-984B-E9FF847DA358}" sibTransId="{CD2DF758-FC0D-469D-9277-D7E7C91A0A89}"/>
    <dgm:cxn modelId="{09AC22B8-298F-4E41-B144-87FA0B8C14AF}" type="presOf" srcId="{81B2A3CE-C468-435E-9913-EC7F5D51708A}" destId="{C3B9BAAB-C608-4E8B-8F29-78F18BEF362D}" srcOrd="0" destOrd="0" presId="urn:microsoft.com/office/officeart/2008/layout/HexagonCluster"/>
    <dgm:cxn modelId="{9ED569E1-0BA1-4A2C-97EB-553600DCC1D4}" type="presOf" srcId="{480CD7BE-BD24-45CE-85F4-E9F78F671E5A}" destId="{0DDC641E-B0A0-436C-90DF-320A62745A61}" srcOrd="0" destOrd="0" presId="urn:microsoft.com/office/officeart/2008/layout/HexagonCluster"/>
    <dgm:cxn modelId="{D1651E30-5554-41BA-8794-B1D4CEDD8E8F}" type="presOf" srcId="{84CEF9D6-3887-4104-AEF1-6EC4CA152667}" destId="{D4535B29-EA57-4C16-9339-A88423866143}" srcOrd="0" destOrd="0" presId="urn:microsoft.com/office/officeart/2008/layout/HexagonCluster"/>
    <dgm:cxn modelId="{999578D4-B584-49F2-962F-3510C977B722}" type="presOf" srcId="{B65A5D06-AFCF-4222-9639-420014B5FE37}" destId="{C1AE2F39-4DA5-46A0-BF5A-56B39E3C675D}" srcOrd="0" destOrd="0" presId="urn:microsoft.com/office/officeart/2008/layout/HexagonCluster"/>
    <dgm:cxn modelId="{251DE831-5659-4CE1-8139-A0085AB2A40B}" type="presParOf" srcId="{D4535B29-EA57-4C16-9339-A88423866143}" destId="{7DD59D2C-26E4-46AF-BC33-F214B372EEFC}" srcOrd="0" destOrd="0" presId="urn:microsoft.com/office/officeart/2008/layout/HexagonCluster"/>
    <dgm:cxn modelId="{39DBEEB4-E469-4C80-953C-7CEDC64C7F3F}" type="presParOf" srcId="{7DD59D2C-26E4-46AF-BC33-F214B372EEFC}" destId="{A2EAA334-38A4-4A02-B700-868A1DDD8116}" srcOrd="0" destOrd="0" presId="urn:microsoft.com/office/officeart/2008/layout/HexagonCluster"/>
    <dgm:cxn modelId="{A5B0E957-114B-473F-9DF4-BDB62F446CD6}" type="presParOf" srcId="{D4535B29-EA57-4C16-9339-A88423866143}" destId="{C7B38AF1-4CCA-40D0-BD1B-B5C1A845A778}" srcOrd="1" destOrd="0" presId="urn:microsoft.com/office/officeart/2008/layout/HexagonCluster"/>
    <dgm:cxn modelId="{40FC8D20-F275-4A9B-8A24-269319588192}" type="presParOf" srcId="{C7B38AF1-4CCA-40D0-BD1B-B5C1A845A778}" destId="{707C41CC-C782-4330-8BA3-26A82C9C0C4E}" srcOrd="0" destOrd="0" presId="urn:microsoft.com/office/officeart/2008/layout/HexagonCluster"/>
    <dgm:cxn modelId="{229FCF74-FBDB-40F0-98F8-C7D4AC11D7AE}" type="presParOf" srcId="{D4535B29-EA57-4C16-9339-A88423866143}" destId="{A510EDCB-D599-47CA-92EF-C9CE2F114A9F}" srcOrd="2" destOrd="0" presId="urn:microsoft.com/office/officeart/2008/layout/HexagonCluster"/>
    <dgm:cxn modelId="{4C67C7A1-7CBB-473F-BCC4-CD1109392A66}" type="presParOf" srcId="{A510EDCB-D599-47CA-92EF-C9CE2F114A9F}" destId="{F404922F-3B43-4A6E-B314-7761FB2703F0}" srcOrd="0" destOrd="0" presId="urn:microsoft.com/office/officeart/2008/layout/HexagonCluster"/>
    <dgm:cxn modelId="{EF155797-7066-450F-BC30-D91D8287805B}" type="presParOf" srcId="{D4535B29-EA57-4C16-9339-A88423866143}" destId="{A1E4635B-9B5B-45FE-8010-A00839226D52}" srcOrd="3" destOrd="0" presId="urn:microsoft.com/office/officeart/2008/layout/HexagonCluster"/>
    <dgm:cxn modelId="{52E54E84-2D10-45F5-9519-E487E6B1501D}" type="presParOf" srcId="{A1E4635B-9B5B-45FE-8010-A00839226D52}" destId="{F84A5EA8-0D2B-40F8-9DA6-A7FBF2BA55B4}" srcOrd="0" destOrd="0" presId="urn:microsoft.com/office/officeart/2008/layout/HexagonCluster"/>
    <dgm:cxn modelId="{3D27111A-68FF-434B-B6D9-95F38A5D6BEF}" type="presParOf" srcId="{D4535B29-EA57-4C16-9339-A88423866143}" destId="{23254173-FC29-4161-BC92-BB3BE24821F8}" srcOrd="4" destOrd="0" presId="urn:microsoft.com/office/officeart/2008/layout/HexagonCluster"/>
    <dgm:cxn modelId="{84D5DCA2-77A6-4359-A216-44945B8845A6}" type="presParOf" srcId="{23254173-FC29-4161-BC92-BB3BE24821F8}" destId="{C1AE2F39-4DA5-46A0-BF5A-56B39E3C675D}" srcOrd="0" destOrd="0" presId="urn:microsoft.com/office/officeart/2008/layout/HexagonCluster"/>
    <dgm:cxn modelId="{7B1B72ED-E890-4AC9-A08D-29FEB9CB3C68}" type="presParOf" srcId="{D4535B29-EA57-4C16-9339-A88423866143}" destId="{B607EDC9-F2E3-44BC-A99C-4DDE9C63522A}" srcOrd="5" destOrd="0" presId="urn:microsoft.com/office/officeart/2008/layout/HexagonCluster"/>
    <dgm:cxn modelId="{D9A9A22B-4E03-414B-9B92-4CB092424DF4}" type="presParOf" srcId="{B607EDC9-F2E3-44BC-A99C-4DDE9C63522A}" destId="{A6E08363-B798-45E7-85BC-6051B5CA51C3}" srcOrd="0" destOrd="0" presId="urn:microsoft.com/office/officeart/2008/layout/HexagonCluster"/>
    <dgm:cxn modelId="{A92CDD6F-3796-4A41-ADFD-941E92C183D8}" type="presParOf" srcId="{D4535B29-EA57-4C16-9339-A88423866143}" destId="{CD06DBD3-7537-4839-ABB9-3AD5CA0F772A}" srcOrd="6" destOrd="0" presId="urn:microsoft.com/office/officeart/2008/layout/HexagonCluster"/>
    <dgm:cxn modelId="{22D9A2C9-CB42-4B98-8EB8-1C55E4396304}" type="presParOf" srcId="{CD06DBD3-7537-4839-ABB9-3AD5CA0F772A}" destId="{8ABA7ED1-18CB-430B-AE2A-C5739D6C66AA}" srcOrd="0" destOrd="0" presId="urn:microsoft.com/office/officeart/2008/layout/HexagonCluster"/>
    <dgm:cxn modelId="{CF1D1EFC-CC9D-4DA0-AB82-D083E6F3299B}" type="presParOf" srcId="{D4535B29-EA57-4C16-9339-A88423866143}" destId="{8A16821D-7630-4A17-B363-2D0F352D585F}" srcOrd="7" destOrd="0" presId="urn:microsoft.com/office/officeart/2008/layout/HexagonCluster"/>
    <dgm:cxn modelId="{D7401B96-D713-48FA-B840-B6D142C53D5D}" type="presParOf" srcId="{8A16821D-7630-4A17-B363-2D0F352D585F}" destId="{CF686DDD-3999-4861-95A7-C4B104C6EAE3}" srcOrd="0" destOrd="0" presId="urn:microsoft.com/office/officeart/2008/layout/HexagonCluster"/>
    <dgm:cxn modelId="{2BC2A69C-5A3F-4EFB-B9C1-0A7928378AF4}" type="presParOf" srcId="{D4535B29-EA57-4C16-9339-A88423866143}" destId="{B3D03125-79D5-497C-8E63-61A76DCCA07D}" srcOrd="8" destOrd="0" presId="urn:microsoft.com/office/officeart/2008/layout/HexagonCluster"/>
    <dgm:cxn modelId="{86005874-4AF8-4B45-A6EF-EB442285219E}" type="presParOf" srcId="{B3D03125-79D5-497C-8E63-61A76DCCA07D}" destId="{052929B7-5A9B-4333-8606-D1C68861D9A4}" srcOrd="0" destOrd="0" presId="urn:microsoft.com/office/officeart/2008/layout/HexagonCluster"/>
    <dgm:cxn modelId="{374B1838-4A24-47AF-B603-0B05E109782B}" type="presParOf" srcId="{D4535B29-EA57-4C16-9339-A88423866143}" destId="{F0BF1758-8E5D-41E0-8358-8C173D8F5481}" srcOrd="9" destOrd="0" presId="urn:microsoft.com/office/officeart/2008/layout/HexagonCluster"/>
    <dgm:cxn modelId="{77CFF85A-BC70-40B2-86A6-CA084B0DD911}" type="presParOf" srcId="{F0BF1758-8E5D-41E0-8358-8C173D8F5481}" destId="{372F7769-BF05-479A-95D5-EF81D275D9FF}" srcOrd="0" destOrd="0" presId="urn:microsoft.com/office/officeart/2008/layout/HexagonCluster"/>
    <dgm:cxn modelId="{E604399D-1541-4A24-8903-2C34A99B0F59}" type="presParOf" srcId="{D4535B29-EA57-4C16-9339-A88423866143}" destId="{981F3C9F-4E64-4641-AED3-46815671FB63}" srcOrd="10" destOrd="0" presId="urn:microsoft.com/office/officeart/2008/layout/HexagonCluster"/>
    <dgm:cxn modelId="{9C74C8EF-1BA6-4827-9801-076570E62F41}" type="presParOf" srcId="{981F3C9F-4E64-4641-AED3-46815671FB63}" destId="{60D3A3A3-57A1-4525-8076-212D4046FE12}" srcOrd="0" destOrd="0" presId="urn:microsoft.com/office/officeart/2008/layout/HexagonCluster"/>
    <dgm:cxn modelId="{28BF1FCC-2866-43A0-B8DF-3E1D1E2EA962}" type="presParOf" srcId="{D4535B29-EA57-4C16-9339-A88423866143}" destId="{9FBB5880-35C7-4B35-9D0A-508E3AC658F6}" srcOrd="11" destOrd="0" presId="urn:microsoft.com/office/officeart/2008/layout/HexagonCluster"/>
    <dgm:cxn modelId="{C806A727-4169-4BCC-8C46-32D6515D3BE9}" type="presParOf" srcId="{9FBB5880-35C7-4B35-9D0A-508E3AC658F6}" destId="{EAA3D61E-6B69-4EFB-A397-2DE42FF47987}" srcOrd="0" destOrd="0" presId="urn:microsoft.com/office/officeart/2008/layout/HexagonCluster"/>
    <dgm:cxn modelId="{2A0F9B91-7B73-4228-BE37-818D8FAC154A}" type="presParOf" srcId="{D4535B29-EA57-4C16-9339-A88423866143}" destId="{1DD1AF98-7E7F-4839-8252-D11690F7C72C}" srcOrd="12" destOrd="0" presId="urn:microsoft.com/office/officeart/2008/layout/HexagonCluster"/>
    <dgm:cxn modelId="{4D320EE8-2B85-4CAE-B217-23874838700C}" type="presParOf" srcId="{1DD1AF98-7E7F-4839-8252-D11690F7C72C}" destId="{0DDC641E-B0A0-436C-90DF-320A62745A61}" srcOrd="0" destOrd="0" presId="urn:microsoft.com/office/officeart/2008/layout/HexagonCluster"/>
    <dgm:cxn modelId="{7713895E-5D7D-446E-A0CC-E8064C16ED8A}" type="presParOf" srcId="{D4535B29-EA57-4C16-9339-A88423866143}" destId="{E807094F-C66B-4FFD-B0DA-E368FA027E55}" srcOrd="13" destOrd="0" presId="urn:microsoft.com/office/officeart/2008/layout/HexagonCluster"/>
    <dgm:cxn modelId="{5ABBAA8E-2CA7-461C-A310-D67D15CA53A7}" type="presParOf" srcId="{E807094F-C66B-4FFD-B0DA-E368FA027E55}" destId="{3F0D4092-D6D7-46A5-99F3-18CB9DF3EE57}" srcOrd="0" destOrd="0" presId="urn:microsoft.com/office/officeart/2008/layout/HexagonCluster"/>
    <dgm:cxn modelId="{40F6B3CC-805F-476C-8F22-3036532C179A}" type="presParOf" srcId="{D4535B29-EA57-4C16-9339-A88423866143}" destId="{EEA18788-074D-4260-84C0-512083E03413}" srcOrd="14" destOrd="0" presId="urn:microsoft.com/office/officeart/2008/layout/HexagonCluster"/>
    <dgm:cxn modelId="{91AD2A58-9659-496E-B7D3-134D6DCA6CE1}" type="presParOf" srcId="{EEA18788-074D-4260-84C0-512083E03413}" destId="{C3B9BAAB-C608-4E8B-8F29-78F18BEF362D}" srcOrd="0" destOrd="0" presId="urn:microsoft.com/office/officeart/2008/layout/HexagonCluster"/>
    <dgm:cxn modelId="{8DB3A6E9-A539-4B61-A2DB-66739DCA026F}" type="presParOf" srcId="{D4535B29-EA57-4C16-9339-A88423866143}" destId="{21FC821E-0030-45F9-B705-DCE4858AB19A}" srcOrd="15" destOrd="0" presId="urn:microsoft.com/office/officeart/2008/layout/HexagonCluster"/>
    <dgm:cxn modelId="{6E091B2C-F586-45C3-8CDD-13EE3AD5CB75}" type="presParOf" srcId="{21FC821E-0030-45F9-B705-DCE4858AB19A}" destId="{E97D50D7-F564-40DB-AF6F-B03346F99880}" srcOrd="0" destOrd="0" presId="urn:microsoft.com/office/officeart/2008/layout/HexagonCluster"/>
    <dgm:cxn modelId="{C9C41B68-AA0B-4E99-A1A5-16D71A441818}" type="presParOf" srcId="{D4535B29-EA57-4C16-9339-A88423866143}" destId="{BB48A3B9-EB0B-483D-A7D7-A6B22F19DA9A}" srcOrd="16" destOrd="0" presId="urn:microsoft.com/office/officeart/2008/layout/HexagonCluster"/>
    <dgm:cxn modelId="{F6B65AE7-2691-4CA9-ACC3-AB1F39EE30E9}" type="presParOf" srcId="{BB48A3B9-EB0B-483D-A7D7-A6B22F19DA9A}" destId="{C5108BC7-C1F8-4104-8EEF-3B99C04B1517}" srcOrd="0" destOrd="0" presId="urn:microsoft.com/office/officeart/2008/layout/HexagonCluster"/>
    <dgm:cxn modelId="{31FC7E5D-8105-4C94-A03E-D6E14140154F}" type="presParOf" srcId="{D4535B29-EA57-4C16-9339-A88423866143}" destId="{6E051381-DBF2-455C-BAB1-E42AA8FB7AB8}" srcOrd="17" destOrd="0" presId="urn:microsoft.com/office/officeart/2008/layout/HexagonCluster"/>
    <dgm:cxn modelId="{D8CC467B-B637-498C-BDAF-DC0E07F192E6}" type="presParOf" srcId="{6E051381-DBF2-455C-BAB1-E42AA8FB7AB8}" destId="{83EE1B6D-18B7-4057-BEBA-61213AAAC06F}" srcOrd="0" destOrd="0" presId="urn:microsoft.com/office/officeart/2008/layout/HexagonCluster"/>
    <dgm:cxn modelId="{37D80E93-757F-49C8-A8F8-70B96CDB98BA}" type="presParOf" srcId="{D4535B29-EA57-4C16-9339-A88423866143}" destId="{30AB7C0F-D4D4-421D-AA94-37D54EF4F5D0}" srcOrd="18" destOrd="0" presId="urn:microsoft.com/office/officeart/2008/layout/HexagonCluster"/>
    <dgm:cxn modelId="{B1675CFA-84EF-4FFF-9725-17F983B794BD}" type="presParOf" srcId="{30AB7C0F-D4D4-421D-AA94-37D54EF4F5D0}" destId="{B168E0AE-BE73-4FF3-AB72-9BB352D9EF73}" srcOrd="0" destOrd="0" presId="urn:microsoft.com/office/officeart/2008/layout/HexagonCluster"/>
    <dgm:cxn modelId="{F293D3BF-5695-4F30-8A70-235BD548B600}" type="presParOf" srcId="{D4535B29-EA57-4C16-9339-A88423866143}" destId="{ACDD2ED7-FAC1-4B3A-8169-0BA46701E139}" srcOrd="19" destOrd="0" presId="urn:microsoft.com/office/officeart/2008/layout/HexagonCluster"/>
    <dgm:cxn modelId="{BC3078CC-D673-4382-8DB7-4164C8367BEC}" type="presParOf" srcId="{ACDD2ED7-FAC1-4B3A-8169-0BA46701E139}" destId="{4185CCCD-505E-4AC9-A499-511D99A5ED2C}" srcOrd="0" destOrd="0" presId="urn:microsoft.com/office/officeart/2008/layout/HexagonCluster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962688-570D-44EA-8DF9-7AB3C67A846F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8B54EDC-8B74-4EB8-94BF-8C949048AFA8}">
      <dgm:prSet phldrT="[Текст]" custT="1"/>
      <dgm:spPr/>
      <dgm:t>
        <a:bodyPr lIns="64800"/>
        <a:lstStyle/>
        <a:p>
          <a:pPr algn="ctr"/>
          <a:r>
            <a:rPr lang="ru-RU" sz="1800" dirty="0" smtClean="0">
              <a:latin typeface="Bahnschrift Condensed" panose="020B0502040204020203" pitchFamily="34" charset="0"/>
            </a:rPr>
            <a:t>Выпускница педагогического вуза в 2020 году</a:t>
          </a:r>
          <a:endParaRPr lang="ru-RU" sz="1800" dirty="0">
            <a:latin typeface="Bahnschrift Condensed" panose="020B0502040204020203" pitchFamily="34" charset="0"/>
          </a:endParaRPr>
        </a:p>
      </dgm:t>
    </dgm:pt>
    <dgm:pt modelId="{0539EB9A-A84C-47B6-B3AB-4F17F75FE6AE}" type="parTrans" cxnId="{14E94127-0B60-48CE-8AE4-871B179FFB11}">
      <dgm:prSet/>
      <dgm:spPr/>
      <dgm:t>
        <a:bodyPr/>
        <a:lstStyle/>
        <a:p>
          <a:endParaRPr lang="ru-RU"/>
        </a:p>
      </dgm:t>
    </dgm:pt>
    <dgm:pt modelId="{1E860992-CBD3-44B4-9C3D-858247EEEE4C}" type="sibTrans" cxnId="{14E94127-0B60-48CE-8AE4-871B179FFB11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93CD0AC-9D94-4B41-981A-85E5879ADF5C}">
      <dgm:prSet phldrT="[Текст]" custT="1"/>
      <dgm:spPr/>
      <dgm:t>
        <a:bodyPr lIns="64800"/>
        <a:lstStyle/>
        <a:p>
          <a:pPr algn="ctr"/>
          <a:r>
            <a:rPr lang="ru-RU" sz="1800" dirty="0" smtClean="0">
              <a:latin typeface="Bahnschrift Condensed" panose="020B0502040204020203" pitchFamily="34" charset="0"/>
            </a:rPr>
            <a:t>Победитель в номинации «Педагогический дебют» в конкурсе «Учитель года-2021»</a:t>
          </a:r>
          <a:endParaRPr lang="ru-RU" sz="1800" dirty="0">
            <a:latin typeface="Bahnschrift Condensed" panose="020B0502040204020203" pitchFamily="34" charset="0"/>
          </a:endParaRPr>
        </a:p>
      </dgm:t>
    </dgm:pt>
    <dgm:pt modelId="{51D3643E-62A5-4C57-AA41-8653EFA68099}" type="parTrans" cxnId="{9447B01B-C515-40C8-B3BC-36232EC91D59}">
      <dgm:prSet/>
      <dgm:spPr/>
      <dgm:t>
        <a:bodyPr/>
        <a:lstStyle/>
        <a:p>
          <a:endParaRPr lang="ru-RU"/>
        </a:p>
      </dgm:t>
    </dgm:pt>
    <dgm:pt modelId="{AB2F11EA-772E-4F9D-BBC2-7058F51DFA5E}" type="sibTrans" cxnId="{9447B01B-C515-40C8-B3BC-36232EC91D59}">
      <dgm:prSet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0B9B30A-E1B9-4AB7-B269-92AD4381356D}">
      <dgm:prSet custT="1"/>
      <dgm:spPr/>
      <dgm:t>
        <a:bodyPr lIns="64800" anchor="b"/>
        <a:lstStyle/>
        <a:p>
          <a:pPr algn="ctr">
            <a:spcAft>
              <a:spcPts val="0"/>
            </a:spcAft>
          </a:pPr>
          <a:r>
            <a:rPr lang="ru-RU" sz="1800" baseline="0" dirty="0" smtClean="0">
              <a:latin typeface="Bahnschrift Condensed" panose="020B0502040204020203" pitchFamily="34" charset="0"/>
            </a:rPr>
            <a:t>Победитель в номинации «Цифровой учитель» на </a:t>
          </a:r>
          <a:r>
            <a:rPr lang="en-US" sz="1800" baseline="0" dirty="0" smtClean="0">
              <a:latin typeface="Bahnschrift Condensed" panose="020B0502040204020203" pitchFamily="34" charset="0"/>
            </a:rPr>
            <a:t>I</a:t>
          </a:r>
          <a:r>
            <a:rPr lang="ru-RU" sz="1800" baseline="0" dirty="0" smtClean="0">
              <a:latin typeface="Bahnschrift Condensed" panose="020B0502040204020203" pitchFamily="34" charset="0"/>
            </a:rPr>
            <a:t> Всероссийском конкурсе педагогического мастерства в 2022 г.</a:t>
          </a:r>
          <a:endParaRPr lang="ru-RU" sz="1800" baseline="0" dirty="0">
            <a:latin typeface="Bahnschrift Condensed" panose="020B0502040204020203" pitchFamily="34" charset="0"/>
          </a:endParaRPr>
        </a:p>
      </dgm:t>
    </dgm:pt>
    <dgm:pt modelId="{81F7572D-4AEA-4BEC-AE76-E9C8FC54783B}" type="parTrans" cxnId="{F1BADDFE-0FAA-4059-B6C0-A35DA632ACAF}">
      <dgm:prSet/>
      <dgm:spPr/>
      <dgm:t>
        <a:bodyPr/>
        <a:lstStyle/>
        <a:p>
          <a:endParaRPr lang="ru-RU"/>
        </a:p>
      </dgm:t>
    </dgm:pt>
    <dgm:pt modelId="{D26C8648-CF69-453C-955C-11351522F3F2}" type="sibTrans" cxnId="{F1BADDFE-0FAA-4059-B6C0-A35DA632ACAF}">
      <dgm:prSet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C6728D6-8846-4CE7-A0EA-3676FF289A8F}" type="pres">
      <dgm:prSet presAssocID="{1F962688-570D-44EA-8DF9-7AB3C67A846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0E1CE5-EFD1-4E98-8BD0-2E085B92C022}" type="pres">
      <dgm:prSet presAssocID="{1F962688-570D-44EA-8DF9-7AB3C67A846F}" presName="dot1" presStyleLbl="alignNode1" presStyleIdx="0" presStyleCnt="12"/>
      <dgm:spPr/>
    </dgm:pt>
    <dgm:pt modelId="{A9031818-1DA8-4DDE-BE74-4A0BE78F96B7}" type="pres">
      <dgm:prSet presAssocID="{1F962688-570D-44EA-8DF9-7AB3C67A846F}" presName="dot2" presStyleLbl="alignNode1" presStyleIdx="1" presStyleCnt="12"/>
      <dgm:spPr/>
    </dgm:pt>
    <dgm:pt modelId="{91EC4755-12B8-4F86-A896-CFE749C5AB15}" type="pres">
      <dgm:prSet presAssocID="{1F962688-570D-44EA-8DF9-7AB3C67A846F}" presName="dot3" presStyleLbl="alignNode1" presStyleIdx="2" presStyleCnt="12"/>
      <dgm:spPr/>
    </dgm:pt>
    <dgm:pt modelId="{269C85DD-488D-4F0D-B455-8D9A30D48FB1}" type="pres">
      <dgm:prSet presAssocID="{1F962688-570D-44EA-8DF9-7AB3C67A846F}" presName="dot4" presStyleLbl="alignNode1" presStyleIdx="3" presStyleCnt="12" custLinFactX="-56727" custLinFactY="-500000" custLinFactNeighborX="-100000" custLinFactNeighborY="-544848"/>
      <dgm:spPr/>
    </dgm:pt>
    <dgm:pt modelId="{AE5401AA-FCA9-44BC-8CED-E124BF6CF41A}" type="pres">
      <dgm:prSet presAssocID="{1F962688-570D-44EA-8DF9-7AB3C67A846F}" presName="dot5" presStyleLbl="alignNode1" presStyleIdx="4" presStyleCnt="12" custLinFactX="-505798" custLinFactY="13192" custLinFactNeighborX="-600000" custLinFactNeighborY="100000"/>
      <dgm:spPr/>
    </dgm:pt>
    <dgm:pt modelId="{EFA5F10A-416A-4895-B115-DA84D95BD211}" type="pres">
      <dgm:prSet presAssocID="{1F962688-570D-44EA-8DF9-7AB3C67A846F}" presName="dotArrow1" presStyleLbl="alignNode1" presStyleIdx="5" presStyleCnt="12"/>
      <dgm:spPr/>
    </dgm:pt>
    <dgm:pt modelId="{540C212A-D3BF-4C65-82A3-127317664A48}" type="pres">
      <dgm:prSet presAssocID="{1F962688-570D-44EA-8DF9-7AB3C67A846F}" presName="dotArrow2" presStyleLbl="alignNode1" presStyleIdx="6" presStyleCnt="12"/>
      <dgm:spPr/>
    </dgm:pt>
    <dgm:pt modelId="{390B0032-B538-40AA-90D7-DBCD6B4C828C}" type="pres">
      <dgm:prSet presAssocID="{1F962688-570D-44EA-8DF9-7AB3C67A846F}" presName="dotArrow3" presStyleLbl="alignNode1" presStyleIdx="7" presStyleCnt="12"/>
      <dgm:spPr/>
    </dgm:pt>
    <dgm:pt modelId="{6AADE7DA-02E3-410C-972F-2428AD32E529}" type="pres">
      <dgm:prSet presAssocID="{1F962688-570D-44EA-8DF9-7AB3C67A846F}" presName="dotArrow4" presStyleLbl="alignNode1" presStyleIdx="8" presStyleCnt="12"/>
      <dgm:spPr/>
    </dgm:pt>
    <dgm:pt modelId="{BC60066C-5C18-4223-B763-8B0091387039}" type="pres">
      <dgm:prSet presAssocID="{1F962688-570D-44EA-8DF9-7AB3C67A846F}" presName="dotArrow5" presStyleLbl="alignNode1" presStyleIdx="9" presStyleCnt="12"/>
      <dgm:spPr/>
    </dgm:pt>
    <dgm:pt modelId="{129DE567-FD77-448D-B32B-CF819B47031A}" type="pres">
      <dgm:prSet presAssocID="{1F962688-570D-44EA-8DF9-7AB3C67A846F}" presName="dotArrow6" presStyleLbl="alignNode1" presStyleIdx="10" presStyleCnt="12"/>
      <dgm:spPr/>
    </dgm:pt>
    <dgm:pt modelId="{86328A55-3D52-4265-894D-42D420767CFE}" type="pres">
      <dgm:prSet presAssocID="{1F962688-570D-44EA-8DF9-7AB3C67A846F}" presName="dotArrow7" presStyleLbl="alignNode1" presStyleIdx="11" presStyleCnt="12"/>
      <dgm:spPr/>
    </dgm:pt>
    <dgm:pt modelId="{F50B07BB-73ED-4111-A06E-DEF4296EF863}" type="pres">
      <dgm:prSet presAssocID="{08B54EDC-8B74-4EB8-94BF-8C949048AFA8}" presName="parTx1" presStyleLbl="node1" presStyleIdx="0" presStyleCnt="3" custScaleX="129124" custScaleY="153571" custLinFactY="80147" custLinFactNeighborX="-13780" custLinFactNeighborY="100000"/>
      <dgm:spPr/>
      <dgm:t>
        <a:bodyPr/>
        <a:lstStyle/>
        <a:p>
          <a:endParaRPr lang="ru-RU"/>
        </a:p>
      </dgm:t>
    </dgm:pt>
    <dgm:pt modelId="{536BBC3F-6958-4764-BD36-60A2C826085A}" type="pres">
      <dgm:prSet presAssocID="{1E860992-CBD3-44B4-9C3D-858247EEEE4C}" presName="picture1" presStyleCnt="0"/>
      <dgm:spPr/>
    </dgm:pt>
    <dgm:pt modelId="{ABF75A38-7959-4BA2-95D2-B81818677DF3}" type="pres">
      <dgm:prSet presAssocID="{1E860992-CBD3-44B4-9C3D-858247EEEE4C}" presName="imageRepeatNode" presStyleLbl="fgImgPlace1" presStyleIdx="0" presStyleCnt="3" custScaleX="225325" custScaleY="215978" custLinFactX="-42479" custLinFactNeighborX="-100000" custLinFactNeighborY="76588"/>
      <dgm:spPr/>
      <dgm:t>
        <a:bodyPr/>
        <a:lstStyle/>
        <a:p>
          <a:endParaRPr lang="ru-RU"/>
        </a:p>
      </dgm:t>
    </dgm:pt>
    <dgm:pt modelId="{8E3B6664-ACDD-4239-95A3-2087BD9F422A}" type="pres">
      <dgm:prSet presAssocID="{F93CD0AC-9D94-4B41-981A-85E5879ADF5C}" presName="parTx2" presStyleLbl="node1" presStyleIdx="1" presStyleCnt="3" custScaleX="128454" custScaleY="157684" custLinFactNeighborX="3229" custLinFactNeighborY="51187"/>
      <dgm:spPr/>
      <dgm:t>
        <a:bodyPr/>
        <a:lstStyle/>
        <a:p>
          <a:endParaRPr lang="ru-RU"/>
        </a:p>
      </dgm:t>
    </dgm:pt>
    <dgm:pt modelId="{F215ABE8-0E5D-4759-94A4-2F0FB0D7D6FC}" type="pres">
      <dgm:prSet presAssocID="{AB2F11EA-772E-4F9D-BBC2-7058F51DFA5E}" presName="picture2" presStyleCnt="0"/>
      <dgm:spPr/>
    </dgm:pt>
    <dgm:pt modelId="{4132B78E-D048-4B4D-851E-A669EE939563}" type="pres">
      <dgm:prSet presAssocID="{AB2F11EA-772E-4F9D-BBC2-7058F51DFA5E}" presName="imageRepeatNode" presStyleLbl="fgImgPlace1" presStyleIdx="1" presStyleCnt="3" custScaleX="215963" custScaleY="215978" custLinFactX="-4426" custLinFactNeighborX="-100000" custLinFactNeighborY="2672"/>
      <dgm:spPr/>
      <dgm:t>
        <a:bodyPr/>
        <a:lstStyle/>
        <a:p>
          <a:endParaRPr lang="ru-RU"/>
        </a:p>
      </dgm:t>
    </dgm:pt>
    <dgm:pt modelId="{E1F587F1-8A7E-494D-9E5F-2D9B3FE01DAE}" type="pres">
      <dgm:prSet presAssocID="{40B9B30A-E1B9-4AB7-B269-92AD4381356D}" presName="parTx3" presStyleLbl="node1" presStyleIdx="2" presStyleCnt="3" custScaleX="131886" custScaleY="157410" custLinFactNeighborX="28008" custLinFactNeighborY="-51152"/>
      <dgm:spPr/>
      <dgm:t>
        <a:bodyPr/>
        <a:lstStyle/>
        <a:p>
          <a:endParaRPr lang="ru-RU"/>
        </a:p>
      </dgm:t>
    </dgm:pt>
    <dgm:pt modelId="{14B85806-1757-4295-9FE3-57890133B0E0}" type="pres">
      <dgm:prSet presAssocID="{D26C8648-CF69-453C-955C-11351522F3F2}" presName="picture3" presStyleCnt="0"/>
      <dgm:spPr/>
    </dgm:pt>
    <dgm:pt modelId="{8593C3C6-FF2B-4363-9277-F9CAB2307119}" type="pres">
      <dgm:prSet presAssocID="{D26C8648-CF69-453C-955C-11351522F3F2}" presName="imageRepeatNode" presStyleLbl="fgImgPlace1" presStyleIdx="2" presStyleCnt="3" custScaleX="215963" custScaleY="215978" custLinFactNeighborX="-40448" custLinFactNeighborY="-73006"/>
      <dgm:spPr/>
      <dgm:t>
        <a:bodyPr/>
        <a:lstStyle/>
        <a:p>
          <a:endParaRPr lang="ru-RU"/>
        </a:p>
      </dgm:t>
    </dgm:pt>
  </dgm:ptLst>
  <dgm:cxnLst>
    <dgm:cxn modelId="{F1BADDFE-0FAA-4059-B6C0-A35DA632ACAF}" srcId="{1F962688-570D-44EA-8DF9-7AB3C67A846F}" destId="{40B9B30A-E1B9-4AB7-B269-92AD4381356D}" srcOrd="2" destOrd="0" parTransId="{81F7572D-4AEA-4BEC-AE76-E9C8FC54783B}" sibTransId="{D26C8648-CF69-453C-955C-11351522F3F2}"/>
    <dgm:cxn modelId="{CDC2A4A7-B7D5-499C-AFDE-AA61814400B0}" type="presOf" srcId="{1E860992-CBD3-44B4-9C3D-858247EEEE4C}" destId="{ABF75A38-7959-4BA2-95D2-B81818677DF3}" srcOrd="0" destOrd="0" presId="urn:microsoft.com/office/officeart/2008/layout/AscendingPictureAccentProcess"/>
    <dgm:cxn modelId="{5206CD11-1B62-405C-B547-0A25F8ED4250}" type="presOf" srcId="{1F962688-570D-44EA-8DF9-7AB3C67A846F}" destId="{AC6728D6-8846-4CE7-A0EA-3676FF289A8F}" srcOrd="0" destOrd="0" presId="urn:microsoft.com/office/officeart/2008/layout/AscendingPictureAccentProcess"/>
    <dgm:cxn modelId="{7E05BC01-FA8D-4D20-B9B0-BA277D5C070D}" type="presOf" srcId="{F93CD0AC-9D94-4B41-981A-85E5879ADF5C}" destId="{8E3B6664-ACDD-4239-95A3-2087BD9F422A}" srcOrd="0" destOrd="0" presId="urn:microsoft.com/office/officeart/2008/layout/AscendingPictureAccentProcess"/>
    <dgm:cxn modelId="{03A51315-0B6B-4F2B-934F-689B3C689A3B}" type="presOf" srcId="{AB2F11EA-772E-4F9D-BBC2-7058F51DFA5E}" destId="{4132B78E-D048-4B4D-851E-A669EE939563}" srcOrd="0" destOrd="0" presId="urn:microsoft.com/office/officeart/2008/layout/AscendingPictureAccentProcess"/>
    <dgm:cxn modelId="{9447B01B-C515-40C8-B3BC-36232EC91D59}" srcId="{1F962688-570D-44EA-8DF9-7AB3C67A846F}" destId="{F93CD0AC-9D94-4B41-981A-85E5879ADF5C}" srcOrd="1" destOrd="0" parTransId="{51D3643E-62A5-4C57-AA41-8653EFA68099}" sibTransId="{AB2F11EA-772E-4F9D-BBC2-7058F51DFA5E}"/>
    <dgm:cxn modelId="{7350576D-CB65-48B1-91B9-2F9ED0D486A6}" type="presOf" srcId="{D26C8648-CF69-453C-955C-11351522F3F2}" destId="{8593C3C6-FF2B-4363-9277-F9CAB2307119}" srcOrd="0" destOrd="0" presId="urn:microsoft.com/office/officeart/2008/layout/AscendingPictureAccentProcess"/>
    <dgm:cxn modelId="{FFEDC028-8751-45E4-B32C-69ACD2670B79}" type="presOf" srcId="{40B9B30A-E1B9-4AB7-B269-92AD4381356D}" destId="{E1F587F1-8A7E-494D-9E5F-2D9B3FE01DAE}" srcOrd="0" destOrd="0" presId="urn:microsoft.com/office/officeart/2008/layout/AscendingPictureAccentProcess"/>
    <dgm:cxn modelId="{89748F00-AD13-407D-A985-41FCE80D2346}" type="presOf" srcId="{08B54EDC-8B74-4EB8-94BF-8C949048AFA8}" destId="{F50B07BB-73ED-4111-A06E-DEF4296EF863}" srcOrd="0" destOrd="0" presId="urn:microsoft.com/office/officeart/2008/layout/AscendingPictureAccentProcess"/>
    <dgm:cxn modelId="{14E94127-0B60-48CE-8AE4-871B179FFB11}" srcId="{1F962688-570D-44EA-8DF9-7AB3C67A846F}" destId="{08B54EDC-8B74-4EB8-94BF-8C949048AFA8}" srcOrd="0" destOrd="0" parTransId="{0539EB9A-A84C-47B6-B3AB-4F17F75FE6AE}" sibTransId="{1E860992-CBD3-44B4-9C3D-858247EEEE4C}"/>
    <dgm:cxn modelId="{9396633A-CFFD-4251-894D-3C357412D901}" type="presParOf" srcId="{AC6728D6-8846-4CE7-A0EA-3676FF289A8F}" destId="{4A0E1CE5-EFD1-4E98-8BD0-2E085B92C022}" srcOrd="0" destOrd="0" presId="urn:microsoft.com/office/officeart/2008/layout/AscendingPictureAccentProcess"/>
    <dgm:cxn modelId="{C3245A3D-A9F3-4DE7-97C4-84ED67C6E3AB}" type="presParOf" srcId="{AC6728D6-8846-4CE7-A0EA-3676FF289A8F}" destId="{A9031818-1DA8-4DDE-BE74-4A0BE78F96B7}" srcOrd="1" destOrd="0" presId="urn:microsoft.com/office/officeart/2008/layout/AscendingPictureAccentProcess"/>
    <dgm:cxn modelId="{22C2C29A-92DA-43D3-9247-BC3555225C4B}" type="presParOf" srcId="{AC6728D6-8846-4CE7-A0EA-3676FF289A8F}" destId="{91EC4755-12B8-4F86-A896-CFE749C5AB15}" srcOrd="2" destOrd="0" presId="urn:microsoft.com/office/officeart/2008/layout/AscendingPictureAccentProcess"/>
    <dgm:cxn modelId="{01E1C8C1-A616-42FA-89E6-AAF615ABC43B}" type="presParOf" srcId="{AC6728D6-8846-4CE7-A0EA-3676FF289A8F}" destId="{269C85DD-488D-4F0D-B455-8D9A30D48FB1}" srcOrd="3" destOrd="0" presId="urn:microsoft.com/office/officeart/2008/layout/AscendingPictureAccentProcess"/>
    <dgm:cxn modelId="{6A8F8291-B82A-4844-A274-7DE8FCB3F3F6}" type="presParOf" srcId="{AC6728D6-8846-4CE7-A0EA-3676FF289A8F}" destId="{AE5401AA-FCA9-44BC-8CED-E124BF6CF41A}" srcOrd="4" destOrd="0" presId="urn:microsoft.com/office/officeart/2008/layout/AscendingPictureAccentProcess"/>
    <dgm:cxn modelId="{58DE9611-3B5F-41EC-BF2D-F88882579E18}" type="presParOf" srcId="{AC6728D6-8846-4CE7-A0EA-3676FF289A8F}" destId="{EFA5F10A-416A-4895-B115-DA84D95BD211}" srcOrd="5" destOrd="0" presId="urn:microsoft.com/office/officeart/2008/layout/AscendingPictureAccentProcess"/>
    <dgm:cxn modelId="{1B70C5B7-09C4-4946-B3B4-7DBC62F39A5D}" type="presParOf" srcId="{AC6728D6-8846-4CE7-A0EA-3676FF289A8F}" destId="{540C212A-D3BF-4C65-82A3-127317664A48}" srcOrd="6" destOrd="0" presId="urn:microsoft.com/office/officeart/2008/layout/AscendingPictureAccentProcess"/>
    <dgm:cxn modelId="{5B75EDA9-8777-4883-943B-9B53C8C02178}" type="presParOf" srcId="{AC6728D6-8846-4CE7-A0EA-3676FF289A8F}" destId="{390B0032-B538-40AA-90D7-DBCD6B4C828C}" srcOrd="7" destOrd="0" presId="urn:microsoft.com/office/officeart/2008/layout/AscendingPictureAccentProcess"/>
    <dgm:cxn modelId="{9E337248-CB1B-42A5-AE0E-D605843D7F85}" type="presParOf" srcId="{AC6728D6-8846-4CE7-A0EA-3676FF289A8F}" destId="{6AADE7DA-02E3-410C-972F-2428AD32E529}" srcOrd="8" destOrd="0" presId="urn:microsoft.com/office/officeart/2008/layout/AscendingPictureAccentProcess"/>
    <dgm:cxn modelId="{7D4B1B79-A7D6-42F8-B741-C28772CB591B}" type="presParOf" srcId="{AC6728D6-8846-4CE7-A0EA-3676FF289A8F}" destId="{BC60066C-5C18-4223-B763-8B0091387039}" srcOrd="9" destOrd="0" presId="urn:microsoft.com/office/officeart/2008/layout/AscendingPictureAccentProcess"/>
    <dgm:cxn modelId="{3FD10382-1EE7-4190-B145-919C8B4AD43C}" type="presParOf" srcId="{AC6728D6-8846-4CE7-A0EA-3676FF289A8F}" destId="{129DE567-FD77-448D-B32B-CF819B47031A}" srcOrd="10" destOrd="0" presId="urn:microsoft.com/office/officeart/2008/layout/AscendingPictureAccentProcess"/>
    <dgm:cxn modelId="{14ED5ED9-6012-4B42-B955-E791F61BB053}" type="presParOf" srcId="{AC6728D6-8846-4CE7-A0EA-3676FF289A8F}" destId="{86328A55-3D52-4265-894D-42D420767CFE}" srcOrd="11" destOrd="0" presId="urn:microsoft.com/office/officeart/2008/layout/AscendingPictureAccentProcess"/>
    <dgm:cxn modelId="{C23E8A66-F752-4FF6-B053-2E1DF49991EE}" type="presParOf" srcId="{AC6728D6-8846-4CE7-A0EA-3676FF289A8F}" destId="{F50B07BB-73ED-4111-A06E-DEF4296EF863}" srcOrd="12" destOrd="0" presId="urn:microsoft.com/office/officeart/2008/layout/AscendingPictureAccentProcess"/>
    <dgm:cxn modelId="{E90E8083-3BB3-4C35-9716-91973CF88330}" type="presParOf" srcId="{AC6728D6-8846-4CE7-A0EA-3676FF289A8F}" destId="{536BBC3F-6958-4764-BD36-60A2C826085A}" srcOrd="13" destOrd="0" presId="urn:microsoft.com/office/officeart/2008/layout/AscendingPictureAccentProcess"/>
    <dgm:cxn modelId="{30C350B9-28E4-4F3C-BEBA-B5FEC33E5C9B}" type="presParOf" srcId="{536BBC3F-6958-4764-BD36-60A2C826085A}" destId="{ABF75A38-7959-4BA2-95D2-B81818677DF3}" srcOrd="0" destOrd="0" presId="urn:microsoft.com/office/officeart/2008/layout/AscendingPictureAccentProcess"/>
    <dgm:cxn modelId="{12412CDD-4D84-4DFF-AB76-5B1D77B090B1}" type="presParOf" srcId="{AC6728D6-8846-4CE7-A0EA-3676FF289A8F}" destId="{8E3B6664-ACDD-4239-95A3-2087BD9F422A}" srcOrd="14" destOrd="0" presId="urn:microsoft.com/office/officeart/2008/layout/AscendingPictureAccentProcess"/>
    <dgm:cxn modelId="{7F00B365-5090-44B9-95C7-96CD8CE5DB7A}" type="presParOf" srcId="{AC6728D6-8846-4CE7-A0EA-3676FF289A8F}" destId="{F215ABE8-0E5D-4759-94A4-2F0FB0D7D6FC}" srcOrd="15" destOrd="0" presId="urn:microsoft.com/office/officeart/2008/layout/AscendingPictureAccentProcess"/>
    <dgm:cxn modelId="{878E1D5B-49CD-41F9-9BA2-1D04246437DC}" type="presParOf" srcId="{F215ABE8-0E5D-4759-94A4-2F0FB0D7D6FC}" destId="{4132B78E-D048-4B4D-851E-A669EE939563}" srcOrd="0" destOrd="0" presId="urn:microsoft.com/office/officeart/2008/layout/AscendingPictureAccentProcess"/>
    <dgm:cxn modelId="{0C91247A-4CD8-4552-8EBA-8531DB9A80BD}" type="presParOf" srcId="{AC6728D6-8846-4CE7-A0EA-3676FF289A8F}" destId="{E1F587F1-8A7E-494D-9E5F-2D9B3FE01DAE}" srcOrd="16" destOrd="0" presId="urn:microsoft.com/office/officeart/2008/layout/AscendingPictureAccentProcess"/>
    <dgm:cxn modelId="{5FBBE3E1-DC0C-43F8-842C-18D72B6C3760}" type="presParOf" srcId="{AC6728D6-8846-4CE7-A0EA-3676FF289A8F}" destId="{14B85806-1757-4295-9FE3-57890133B0E0}" srcOrd="17" destOrd="0" presId="urn:microsoft.com/office/officeart/2008/layout/AscendingPictureAccentProcess"/>
    <dgm:cxn modelId="{FA739F5A-F38A-49BA-B9BA-56F5E3BD2D75}" type="presParOf" srcId="{14B85806-1757-4295-9FE3-57890133B0E0}" destId="{8593C3C6-FF2B-4363-9277-F9CAB2307119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AEC11-255A-4B7A-9783-830950B1D786}">
      <dsp:nvSpPr>
        <dsp:cNvPr id="0" name=""/>
        <dsp:cNvSpPr/>
      </dsp:nvSpPr>
      <dsp:spPr>
        <a:xfrm>
          <a:off x="6130757" y="452751"/>
          <a:ext cx="742849" cy="7558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D81A7-1977-4E05-AC15-2CA16407C421}">
      <dsp:nvSpPr>
        <dsp:cNvPr id="0" name=""/>
        <dsp:cNvSpPr/>
      </dsp:nvSpPr>
      <dsp:spPr>
        <a:xfrm>
          <a:off x="4236001" y="1779499"/>
          <a:ext cx="483278" cy="482648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215564-FAAF-46E9-9BF5-5949684343BD}">
      <dsp:nvSpPr>
        <dsp:cNvPr id="0" name=""/>
        <dsp:cNvSpPr/>
      </dsp:nvSpPr>
      <dsp:spPr>
        <a:xfrm rot="5400000">
          <a:off x="5564335" y="92333"/>
          <a:ext cx="1256194" cy="128777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355FB-2EE5-4E54-8793-6F0259698EA2}">
      <dsp:nvSpPr>
        <dsp:cNvPr id="0" name=""/>
        <dsp:cNvSpPr/>
      </dsp:nvSpPr>
      <dsp:spPr>
        <a:xfrm>
          <a:off x="4701588" y="3387161"/>
          <a:ext cx="851292" cy="851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392C6C-CEA5-4917-9CA1-3D91D274C122}">
      <dsp:nvSpPr>
        <dsp:cNvPr id="0" name=""/>
        <dsp:cNvSpPr/>
      </dsp:nvSpPr>
      <dsp:spPr>
        <a:xfrm>
          <a:off x="4892541" y="3459336"/>
          <a:ext cx="751303" cy="75119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9B3805-4364-4E71-8826-94ECE6CB3DE1}">
      <dsp:nvSpPr>
        <dsp:cNvPr id="0" name=""/>
        <dsp:cNvSpPr/>
      </dsp:nvSpPr>
      <dsp:spPr>
        <a:xfrm>
          <a:off x="6111282" y="3612376"/>
          <a:ext cx="1400881" cy="13714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DFB65D-713C-480A-B05F-61D12C209F19}">
      <dsp:nvSpPr>
        <dsp:cNvPr id="0" name=""/>
        <dsp:cNvSpPr/>
      </dsp:nvSpPr>
      <dsp:spPr>
        <a:xfrm>
          <a:off x="7134616" y="1373557"/>
          <a:ext cx="357598" cy="357857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396EB-821C-4B89-9FFE-CAE61F86E4B6}">
      <dsp:nvSpPr>
        <dsp:cNvPr id="0" name=""/>
        <dsp:cNvSpPr/>
      </dsp:nvSpPr>
      <dsp:spPr>
        <a:xfrm>
          <a:off x="7590457" y="1153390"/>
          <a:ext cx="179146" cy="178622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5644D8-55FB-4793-828C-70AC302EF230}">
      <dsp:nvSpPr>
        <dsp:cNvPr id="0" name=""/>
        <dsp:cNvSpPr/>
      </dsp:nvSpPr>
      <dsp:spPr>
        <a:xfrm>
          <a:off x="5268192" y="1542131"/>
          <a:ext cx="1957510" cy="1917205"/>
        </a:xfrm>
        <a:prstGeom prst="ellipse">
          <a:avLst/>
        </a:prstGeom>
        <a:solidFill>
          <a:schemeClr val="lt1"/>
        </a:solidFill>
        <a:ln w="381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7523CCCE-EDE1-4126-AF93-F645CA25DD56}">
      <dsp:nvSpPr>
        <dsp:cNvPr id="0" name=""/>
        <dsp:cNvSpPr/>
      </dsp:nvSpPr>
      <dsp:spPr>
        <a:xfrm>
          <a:off x="3442813" y="1159028"/>
          <a:ext cx="765885" cy="7652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70497-C193-4D68-BC87-43C7BC91B05B}">
      <dsp:nvSpPr>
        <dsp:cNvPr id="0" name=""/>
        <dsp:cNvSpPr/>
      </dsp:nvSpPr>
      <dsp:spPr>
        <a:xfrm>
          <a:off x="5026552" y="4895534"/>
          <a:ext cx="483278" cy="482648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88CEA1-9C5D-4C11-BE2A-E079663D41CE}">
      <dsp:nvSpPr>
        <dsp:cNvPr id="0" name=""/>
        <dsp:cNvSpPr/>
      </dsp:nvSpPr>
      <dsp:spPr>
        <a:xfrm>
          <a:off x="3609740" y="1108719"/>
          <a:ext cx="675617" cy="675341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660018-B26C-476A-B8AD-1D309A3EEE7C}">
      <dsp:nvSpPr>
        <dsp:cNvPr id="0" name=""/>
        <dsp:cNvSpPr/>
      </dsp:nvSpPr>
      <dsp:spPr>
        <a:xfrm>
          <a:off x="3237910" y="1074467"/>
          <a:ext cx="709641" cy="7095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31BFEE-885C-41AC-9763-B70010BB997B}">
      <dsp:nvSpPr>
        <dsp:cNvPr id="0" name=""/>
        <dsp:cNvSpPr/>
      </dsp:nvSpPr>
      <dsp:spPr>
        <a:xfrm>
          <a:off x="2589177" y="1525204"/>
          <a:ext cx="626317" cy="625791"/>
        </a:xfrm>
        <a:prstGeom prst="ellips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367B01-6768-4FEA-9FC2-720AF1A89F16}">
      <dsp:nvSpPr>
        <dsp:cNvPr id="0" name=""/>
        <dsp:cNvSpPr/>
      </dsp:nvSpPr>
      <dsp:spPr>
        <a:xfrm>
          <a:off x="4658190" y="3380837"/>
          <a:ext cx="1220000" cy="12203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40E04-D1A1-4FFF-8302-C05CB3370A84}">
      <dsp:nvSpPr>
        <dsp:cNvPr id="0" name=""/>
        <dsp:cNvSpPr/>
      </dsp:nvSpPr>
      <dsp:spPr>
        <a:xfrm>
          <a:off x="4555837" y="4741349"/>
          <a:ext cx="268025" cy="268545"/>
        </a:xfrm>
        <a:prstGeom prst="donut">
          <a:avLst>
            <a:gd name="adj" fmla="val 74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C90CEC-DE33-4E23-A8E0-5A3F7CE7C657}">
      <dsp:nvSpPr>
        <dsp:cNvPr id="0" name=""/>
        <dsp:cNvSpPr/>
      </dsp:nvSpPr>
      <dsp:spPr>
        <a:xfrm>
          <a:off x="4577450" y="3445379"/>
          <a:ext cx="1091542" cy="109131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405F3-EAF5-4333-B87C-E6E5469FD6BF}">
      <dsp:nvSpPr>
        <dsp:cNvPr id="0" name=""/>
        <dsp:cNvSpPr/>
      </dsp:nvSpPr>
      <dsp:spPr>
        <a:xfrm>
          <a:off x="2519200" y="2253316"/>
          <a:ext cx="1586850" cy="6341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" numCol="1" spcCol="1270" anchor="t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r" defTabSz="53340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/>
        </a:p>
      </dsp:txBody>
      <dsp:txXfrm>
        <a:off x="2519200" y="2253316"/>
        <a:ext cx="1586850" cy="634141"/>
      </dsp:txXfrm>
    </dsp:sp>
    <dsp:sp modelId="{0C594EF8-AA7B-48C3-9D01-5059FD97860D}">
      <dsp:nvSpPr>
        <dsp:cNvPr id="0" name=""/>
        <dsp:cNvSpPr/>
      </dsp:nvSpPr>
      <dsp:spPr>
        <a:xfrm flipV="1">
          <a:off x="6870791" y="3534550"/>
          <a:ext cx="614473" cy="353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  <a:p>
          <a:pPr marL="57150" lvl="1" indent="-57150" algn="l" defTabSz="40005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0005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 rot="10800000">
        <a:off x="6870791" y="3534550"/>
        <a:ext cx="614473" cy="353534"/>
      </dsp:txXfrm>
    </dsp:sp>
    <dsp:sp modelId="{A4A8187B-4DA8-44C0-B2E1-CCA074916664}">
      <dsp:nvSpPr>
        <dsp:cNvPr id="0" name=""/>
        <dsp:cNvSpPr/>
      </dsp:nvSpPr>
      <dsp:spPr>
        <a:xfrm>
          <a:off x="2899595" y="1611727"/>
          <a:ext cx="1367302" cy="634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  <a:p>
          <a:pPr marL="57150" lvl="1" indent="-57150" algn="l" defTabSz="40005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00050">
            <a:lnSpc>
              <a:spcPct val="15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</dsp:txBody>
      <dsp:txXfrm>
        <a:off x="2899595" y="1611727"/>
        <a:ext cx="1367302" cy="634405"/>
      </dsp:txXfrm>
    </dsp:sp>
    <dsp:sp modelId="{E7B98E31-383A-43E5-8BC0-040A675D9FF8}">
      <dsp:nvSpPr>
        <dsp:cNvPr id="0" name=""/>
        <dsp:cNvSpPr/>
      </dsp:nvSpPr>
      <dsp:spPr>
        <a:xfrm>
          <a:off x="5669866" y="1157378"/>
          <a:ext cx="2415003" cy="675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669866" y="1157378"/>
        <a:ext cx="2415003" cy="675341"/>
      </dsp:txXfrm>
    </dsp:sp>
    <dsp:sp modelId="{77DEBE78-54E9-4705-BF36-7D385D17A56A}">
      <dsp:nvSpPr>
        <dsp:cNvPr id="0" name=""/>
        <dsp:cNvSpPr/>
      </dsp:nvSpPr>
      <dsp:spPr>
        <a:xfrm>
          <a:off x="6117037" y="438604"/>
          <a:ext cx="2415003" cy="625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117037" y="438604"/>
        <a:ext cx="2415003" cy="625791"/>
      </dsp:txXfrm>
    </dsp:sp>
    <dsp:sp modelId="{66899946-DCC4-4DEB-9DC9-C4866EAED2BE}">
      <dsp:nvSpPr>
        <dsp:cNvPr id="0" name=""/>
        <dsp:cNvSpPr/>
      </dsp:nvSpPr>
      <dsp:spPr>
        <a:xfrm>
          <a:off x="1723786" y="4625230"/>
          <a:ext cx="2415003" cy="1091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723786" y="4625230"/>
        <a:ext cx="2415003" cy="1091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AA334-38A4-4A02-B700-868A1DDD8116}">
      <dsp:nvSpPr>
        <dsp:cNvPr id="0" name=""/>
        <dsp:cNvSpPr/>
      </dsp:nvSpPr>
      <dsp:spPr>
        <a:xfrm flipV="1">
          <a:off x="10748546" y="8507809"/>
          <a:ext cx="493263" cy="117244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">
            <a:alphaModFix amt="0"/>
          </a:blip>
          <a:srcRect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50800" dir="5400000" algn="ctr" rotWithShape="0">
            <a:srgbClr val="000000">
              <a:alpha val="0"/>
            </a:srgbClr>
          </a:outerShdw>
          <a:reflection stA="0" endPos="65000" dist="50800" dir="5400000" sy="-100000" algn="bl" rotWithShape="0"/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6350" rIns="0" bIns="635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rot="10800000">
        <a:off x="10799422" y="8519902"/>
        <a:ext cx="391511" cy="93058"/>
      </dsp:txXfrm>
    </dsp:sp>
    <dsp:sp modelId="{707C41CC-C782-4330-8BA3-26A82C9C0C4E}">
      <dsp:nvSpPr>
        <dsp:cNvPr id="0" name=""/>
        <dsp:cNvSpPr/>
      </dsp:nvSpPr>
      <dsp:spPr>
        <a:xfrm>
          <a:off x="2229623" y="6275581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404922F-3B43-4A6E-B314-7761FB2703F0}">
      <dsp:nvSpPr>
        <dsp:cNvPr id="0" name=""/>
        <dsp:cNvSpPr/>
      </dsp:nvSpPr>
      <dsp:spPr>
        <a:xfrm rot="10800000">
          <a:off x="1996374" y="5274319"/>
          <a:ext cx="2521025" cy="216437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4A5EA8-0D2B-40F8-9DA6-A7FBF2BA55B4}">
      <dsp:nvSpPr>
        <dsp:cNvPr id="0" name=""/>
        <dsp:cNvSpPr/>
      </dsp:nvSpPr>
      <dsp:spPr>
        <a:xfrm>
          <a:off x="1727022" y="5988111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301178"/>
              <a:satOff val="11111"/>
              <a:lumOff val="-163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1AE2F39-4DA5-46A0-BF5A-56B39E3C675D}">
      <dsp:nvSpPr>
        <dsp:cNvPr id="0" name=""/>
        <dsp:cNvSpPr/>
      </dsp:nvSpPr>
      <dsp:spPr>
        <a:xfrm>
          <a:off x="4338944" y="4104292"/>
          <a:ext cx="2521025" cy="21643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Bahnschrift Condensed" panose="020B0502040204020203" pitchFamily="34" charset="0"/>
            </a:rPr>
            <a:t>6 призеров</a:t>
          </a:r>
          <a:endParaRPr lang="ru-RU" sz="2800" kern="1200" dirty="0">
            <a:latin typeface="Bahnschrift Condensed" panose="020B0502040204020203" pitchFamily="34" charset="0"/>
          </a:endParaRPr>
        </a:p>
      </dsp:txBody>
      <dsp:txXfrm>
        <a:off x="4729394" y="4439505"/>
        <a:ext cx="1740125" cy="1493949"/>
      </dsp:txXfrm>
    </dsp:sp>
    <dsp:sp modelId="{A6E08363-B798-45E7-85BC-6051B5CA51C3}">
      <dsp:nvSpPr>
        <dsp:cNvPr id="0" name=""/>
        <dsp:cNvSpPr/>
      </dsp:nvSpPr>
      <dsp:spPr>
        <a:xfrm>
          <a:off x="6073987" y="5976589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602355"/>
              <a:satOff val="22222"/>
              <a:lumOff val="-326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ABA7ED1-18CB-430B-AE2A-C5739D6C66AA}">
      <dsp:nvSpPr>
        <dsp:cNvPr id="0" name=""/>
        <dsp:cNvSpPr/>
      </dsp:nvSpPr>
      <dsp:spPr>
        <a:xfrm>
          <a:off x="4361989" y="1728001"/>
          <a:ext cx="2521025" cy="2164375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accent3">
              <a:hueOff val="677650"/>
              <a:satOff val="25000"/>
              <a:lumOff val="-36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F686DDD-3999-4861-95A7-C4B104C6EAE3}">
      <dsp:nvSpPr>
        <dsp:cNvPr id="0" name=""/>
        <dsp:cNvSpPr/>
      </dsp:nvSpPr>
      <dsp:spPr>
        <a:xfrm>
          <a:off x="9207256" y="8925242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 val="0"/>
          </a:schemeClr>
        </a:solidFill>
        <a:ln w="635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>
          <a:reflection stA="0" endPos="65000" dist="50800" dir="5400000" sy="-100000" algn="bl" rotWithShape="0"/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52929B7-5A9B-4333-8606-D1C68861D9A4}">
      <dsp:nvSpPr>
        <dsp:cNvPr id="0" name=""/>
        <dsp:cNvSpPr/>
      </dsp:nvSpPr>
      <dsp:spPr>
        <a:xfrm>
          <a:off x="2169472" y="2914663"/>
          <a:ext cx="2521025" cy="21643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31750" rIns="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Bahnschrift Condensed" panose="020B0502040204020203" pitchFamily="34" charset="0"/>
            </a:rPr>
            <a:t>3 победителя</a:t>
          </a:r>
          <a:endParaRPr lang="ru-RU" sz="2500" kern="1200" dirty="0">
            <a:latin typeface="Bahnschrift Condensed" panose="020B0502040204020203" pitchFamily="34" charset="0"/>
          </a:endParaRPr>
        </a:p>
      </dsp:txBody>
      <dsp:txXfrm>
        <a:off x="2559922" y="3249876"/>
        <a:ext cx="1740125" cy="1493949"/>
      </dsp:txXfrm>
    </dsp:sp>
    <dsp:sp modelId="{372F7769-BF05-479A-95D5-EF81D275D9FF}">
      <dsp:nvSpPr>
        <dsp:cNvPr id="0" name=""/>
        <dsp:cNvSpPr/>
      </dsp:nvSpPr>
      <dsp:spPr>
        <a:xfrm>
          <a:off x="3896494" y="2955566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204711"/>
              <a:satOff val="44444"/>
              <a:lumOff val="-653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0D3A3A3-57A1-4525-8076-212D4046FE12}">
      <dsp:nvSpPr>
        <dsp:cNvPr id="0" name=""/>
        <dsp:cNvSpPr/>
      </dsp:nvSpPr>
      <dsp:spPr>
        <a:xfrm>
          <a:off x="0" y="7014347"/>
          <a:ext cx="2521025" cy="2164375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">
            <a:alphaModFix amt="0"/>
          </a:blip>
          <a:srcRect/>
          <a:stretch>
            <a:fillRect/>
          </a:stretch>
        </a:blip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A3D61E-6B69-4EFB-A397-2DE42FF47987}">
      <dsp:nvSpPr>
        <dsp:cNvPr id="0" name=""/>
        <dsp:cNvSpPr/>
      </dsp:nvSpPr>
      <dsp:spPr>
        <a:xfrm>
          <a:off x="4409789" y="2670401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505888"/>
              <a:satOff val="55556"/>
              <a:lumOff val="-817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DDC641E-B0A0-436C-90DF-320A62745A61}">
      <dsp:nvSpPr>
        <dsp:cNvPr id="0" name=""/>
        <dsp:cNvSpPr/>
      </dsp:nvSpPr>
      <dsp:spPr>
        <a:xfrm>
          <a:off x="6507079" y="2910055"/>
          <a:ext cx="2521025" cy="21643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ahnschrift Condensed" panose="020B0502040204020203" pitchFamily="34" charset="0"/>
            </a:rPr>
            <a:t>На республиканских и всероссийских конкурсах</a:t>
          </a:r>
          <a:endParaRPr lang="ru-RU" sz="1600" kern="1200" dirty="0">
            <a:latin typeface="Bahnschrift Condensed" panose="020B0502040204020203" pitchFamily="34" charset="0"/>
          </a:endParaRPr>
        </a:p>
      </dsp:txBody>
      <dsp:txXfrm>
        <a:off x="6897529" y="3245268"/>
        <a:ext cx="1740125" cy="1493949"/>
      </dsp:txXfrm>
    </dsp:sp>
    <dsp:sp modelId="{3F0D4092-D6D7-46A5-99F3-18CB9DF3EE57}">
      <dsp:nvSpPr>
        <dsp:cNvPr id="0" name=""/>
        <dsp:cNvSpPr/>
      </dsp:nvSpPr>
      <dsp:spPr>
        <a:xfrm>
          <a:off x="8688581" y="3869247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3B9BAAB-C608-4E8B-8F29-78F18BEF362D}">
      <dsp:nvSpPr>
        <dsp:cNvPr id="0" name=""/>
        <dsp:cNvSpPr/>
      </dsp:nvSpPr>
      <dsp:spPr>
        <a:xfrm>
          <a:off x="8676551" y="4126760"/>
          <a:ext cx="2521025" cy="216437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accent3">
              <a:hueOff val="2032949"/>
              <a:satOff val="75000"/>
              <a:lumOff val="-110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D50D7-F564-40DB-AF6F-B03346F99880}">
      <dsp:nvSpPr>
        <dsp:cNvPr id="0" name=""/>
        <dsp:cNvSpPr/>
      </dsp:nvSpPr>
      <dsp:spPr>
        <a:xfrm>
          <a:off x="9168458" y="4165934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108244"/>
              <a:satOff val="77778"/>
              <a:lumOff val="-1143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5108BC7-C1F8-4104-8EEF-3B99C04B1517}">
      <dsp:nvSpPr>
        <dsp:cNvPr id="0" name=""/>
        <dsp:cNvSpPr/>
      </dsp:nvSpPr>
      <dsp:spPr>
        <a:xfrm>
          <a:off x="8669719" y="1706570"/>
          <a:ext cx="2521025" cy="216437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Bahnschrift Condensed" panose="020B0502040204020203" pitchFamily="34" charset="0"/>
            </a:rPr>
            <a:t>Призер «Педагогической олимпиады» среди молодых педагогов</a:t>
          </a:r>
          <a:endParaRPr lang="ru-RU" sz="1600" kern="1200" dirty="0">
            <a:latin typeface="Bahnschrift Condensed" panose="020B0502040204020203" pitchFamily="34" charset="0"/>
          </a:endParaRPr>
        </a:p>
      </dsp:txBody>
      <dsp:txXfrm>
        <a:off x="9060169" y="2041783"/>
        <a:ext cx="1740125" cy="1493949"/>
      </dsp:txXfrm>
    </dsp:sp>
    <dsp:sp modelId="{83EE1B6D-18B7-4057-BEBA-61213AAAC06F}">
      <dsp:nvSpPr>
        <dsp:cNvPr id="0" name=""/>
        <dsp:cNvSpPr/>
      </dsp:nvSpPr>
      <dsp:spPr>
        <a:xfrm>
          <a:off x="10858053" y="2704390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409421"/>
              <a:satOff val="88889"/>
              <a:lumOff val="-1307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168E0AE-BE73-4FF3-AB72-9BB352D9EF73}">
      <dsp:nvSpPr>
        <dsp:cNvPr id="0" name=""/>
        <dsp:cNvSpPr/>
      </dsp:nvSpPr>
      <dsp:spPr>
        <a:xfrm>
          <a:off x="10846023" y="2941740"/>
          <a:ext cx="2521025" cy="216437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/>
          <a:stretch>
            <a:fillRect/>
          </a:stretch>
        </a:blip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85CCCD-505E-4AC9-A499-511D99A5ED2C}">
      <dsp:nvSpPr>
        <dsp:cNvPr id="0" name=""/>
        <dsp:cNvSpPr/>
      </dsp:nvSpPr>
      <dsp:spPr>
        <a:xfrm>
          <a:off x="11348624" y="2990131"/>
          <a:ext cx="294075" cy="25348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E1CE5-EFD1-4E98-8BD0-2E085B92C022}">
      <dsp:nvSpPr>
        <dsp:cNvPr id="0" name=""/>
        <dsp:cNvSpPr/>
      </dsp:nvSpPr>
      <dsp:spPr>
        <a:xfrm>
          <a:off x="6022857" y="4172203"/>
          <a:ext cx="116686" cy="1166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031818-1DA8-4DDE-BE74-4A0BE78F96B7}">
      <dsp:nvSpPr>
        <dsp:cNvPr id="0" name=""/>
        <dsp:cNvSpPr/>
      </dsp:nvSpPr>
      <dsp:spPr>
        <a:xfrm>
          <a:off x="5802903" y="4278087"/>
          <a:ext cx="116686" cy="116686"/>
        </a:xfrm>
        <a:prstGeom prst="ellipse">
          <a:avLst/>
        </a:prstGeom>
        <a:solidFill>
          <a:schemeClr val="accent5">
            <a:hueOff val="-668486"/>
            <a:satOff val="-930"/>
            <a:lumOff val="-357"/>
            <a:alphaOff val="0"/>
          </a:schemeClr>
        </a:solidFill>
        <a:ln w="12700" cap="flat" cmpd="sng" algn="ctr">
          <a:solidFill>
            <a:schemeClr val="accent5">
              <a:hueOff val="-668486"/>
              <a:satOff val="-930"/>
              <a:lumOff val="-3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EC4755-12B8-4F86-A896-CFE749C5AB15}">
      <dsp:nvSpPr>
        <dsp:cNvPr id="0" name=""/>
        <dsp:cNvSpPr/>
      </dsp:nvSpPr>
      <dsp:spPr>
        <a:xfrm>
          <a:off x="5572446" y="4361723"/>
          <a:ext cx="116686" cy="116686"/>
        </a:xfrm>
        <a:prstGeom prst="ellipse">
          <a:avLst/>
        </a:prstGeom>
        <a:solidFill>
          <a:schemeClr val="accent5">
            <a:hueOff val="-1336972"/>
            <a:satOff val="-1860"/>
            <a:lumOff val="-713"/>
            <a:alphaOff val="0"/>
          </a:schemeClr>
        </a:solidFill>
        <a:ln w="12700" cap="flat" cmpd="sng" algn="ctr">
          <a:solidFill>
            <a:schemeClr val="accent5">
              <a:hueOff val="-1336972"/>
              <a:satOff val="-1860"/>
              <a:lumOff val="-7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C85DD-488D-4F0D-B455-8D9A30D48FB1}">
      <dsp:nvSpPr>
        <dsp:cNvPr id="0" name=""/>
        <dsp:cNvSpPr/>
      </dsp:nvSpPr>
      <dsp:spPr>
        <a:xfrm>
          <a:off x="6895993" y="1727302"/>
          <a:ext cx="116686" cy="116686"/>
        </a:xfrm>
        <a:prstGeom prst="ellipse">
          <a:avLst/>
        </a:prstGeom>
        <a:solidFill>
          <a:schemeClr val="accent5">
            <a:hueOff val="-2005458"/>
            <a:satOff val="-2789"/>
            <a:lumOff val="-1070"/>
            <a:alphaOff val="0"/>
          </a:schemeClr>
        </a:solidFill>
        <a:ln w="12700" cap="flat" cmpd="sng" algn="ctr">
          <a:solidFill>
            <a:schemeClr val="accent5">
              <a:hueOff val="-2005458"/>
              <a:satOff val="-2789"/>
              <a:lumOff val="-10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401AA-FCA9-44BC-8CED-E124BF6CF41A}">
      <dsp:nvSpPr>
        <dsp:cNvPr id="0" name=""/>
        <dsp:cNvSpPr/>
      </dsp:nvSpPr>
      <dsp:spPr>
        <a:xfrm>
          <a:off x="5699871" y="3294058"/>
          <a:ext cx="116686" cy="116686"/>
        </a:xfrm>
        <a:prstGeom prst="ellipse">
          <a:avLst/>
        </a:prstGeom>
        <a:solidFill>
          <a:schemeClr val="accent5">
            <a:hueOff val="-2673943"/>
            <a:satOff val="-3719"/>
            <a:lumOff val="-1426"/>
            <a:alphaOff val="0"/>
          </a:schemeClr>
        </a:solidFill>
        <a:ln w="12700" cap="flat" cmpd="sng" algn="ctr">
          <a:solidFill>
            <a:schemeClr val="accent5">
              <a:hueOff val="-2673943"/>
              <a:satOff val="-3719"/>
              <a:lumOff val="-14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5F10A-416A-4895-B115-DA84D95BD211}">
      <dsp:nvSpPr>
        <dsp:cNvPr id="0" name=""/>
        <dsp:cNvSpPr/>
      </dsp:nvSpPr>
      <dsp:spPr>
        <a:xfrm>
          <a:off x="6927180" y="1324456"/>
          <a:ext cx="116686" cy="116686"/>
        </a:xfrm>
        <a:prstGeom prst="ellipse">
          <a:avLst/>
        </a:prstGeom>
        <a:solidFill>
          <a:schemeClr val="accent5">
            <a:hueOff val="-3342429"/>
            <a:satOff val="-4649"/>
            <a:lumOff val="-1783"/>
            <a:alphaOff val="0"/>
          </a:schemeClr>
        </a:solidFill>
        <a:ln w="12700" cap="flat" cmpd="sng" algn="ctr">
          <a:solidFill>
            <a:schemeClr val="accent5">
              <a:hueOff val="-3342429"/>
              <a:satOff val="-4649"/>
              <a:lumOff val="-17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0C212A-D3BF-4C65-82A3-127317664A48}">
      <dsp:nvSpPr>
        <dsp:cNvPr id="0" name=""/>
        <dsp:cNvSpPr/>
      </dsp:nvSpPr>
      <dsp:spPr>
        <a:xfrm>
          <a:off x="7089375" y="1221455"/>
          <a:ext cx="116686" cy="116686"/>
        </a:xfrm>
        <a:prstGeom prst="ellipse">
          <a:avLst/>
        </a:prstGeom>
        <a:solidFill>
          <a:schemeClr val="accent5">
            <a:hueOff val="-4010915"/>
            <a:satOff val="-5579"/>
            <a:lumOff val="-2139"/>
            <a:alphaOff val="0"/>
          </a:schemeClr>
        </a:solidFill>
        <a:ln w="12700" cap="flat" cmpd="sng" algn="ctr">
          <a:solidFill>
            <a:schemeClr val="accent5">
              <a:hueOff val="-4010915"/>
              <a:satOff val="-5579"/>
              <a:lumOff val="-21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B0032-B538-40AA-90D7-DBCD6B4C828C}">
      <dsp:nvSpPr>
        <dsp:cNvPr id="0" name=""/>
        <dsp:cNvSpPr/>
      </dsp:nvSpPr>
      <dsp:spPr>
        <a:xfrm>
          <a:off x="7251569" y="1118455"/>
          <a:ext cx="116686" cy="116686"/>
        </a:xfrm>
        <a:prstGeom prst="ellipse">
          <a:avLst/>
        </a:prstGeom>
        <a:solidFill>
          <a:schemeClr val="accent5">
            <a:hueOff val="-4679401"/>
            <a:satOff val="-6509"/>
            <a:lumOff val="-2496"/>
            <a:alphaOff val="0"/>
          </a:schemeClr>
        </a:solidFill>
        <a:ln w="12700" cap="flat" cmpd="sng" algn="ctr">
          <a:solidFill>
            <a:schemeClr val="accent5">
              <a:hueOff val="-4679401"/>
              <a:satOff val="-6509"/>
              <a:lumOff val="-24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ADE7DA-02E3-410C-972F-2428AD32E529}">
      <dsp:nvSpPr>
        <dsp:cNvPr id="0" name=""/>
        <dsp:cNvSpPr/>
      </dsp:nvSpPr>
      <dsp:spPr>
        <a:xfrm>
          <a:off x="7413764" y="1221455"/>
          <a:ext cx="116686" cy="116686"/>
        </a:xfrm>
        <a:prstGeom prst="ellipse">
          <a:avLst/>
        </a:prstGeom>
        <a:solidFill>
          <a:schemeClr val="accent5">
            <a:hueOff val="-5347887"/>
            <a:satOff val="-7439"/>
            <a:lumOff val="-2852"/>
            <a:alphaOff val="0"/>
          </a:schemeClr>
        </a:solidFill>
        <a:ln w="12700" cap="flat" cmpd="sng" algn="ctr">
          <a:solidFill>
            <a:schemeClr val="accent5">
              <a:hueOff val="-5347887"/>
              <a:satOff val="-7439"/>
              <a:lumOff val="-28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60066C-5C18-4223-B763-8B0091387039}">
      <dsp:nvSpPr>
        <dsp:cNvPr id="0" name=""/>
        <dsp:cNvSpPr/>
      </dsp:nvSpPr>
      <dsp:spPr>
        <a:xfrm>
          <a:off x="7575959" y="1324456"/>
          <a:ext cx="116686" cy="116686"/>
        </a:xfrm>
        <a:prstGeom prst="ellipse">
          <a:avLst/>
        </a:prstGeom>
        <a:solidFill>
          <a:schemeClr val="accent5">
            <a:hueOff val="-6016373"/>
            <a:satOff val="-8368"/>
            <a:lumOff val="-3209"/>
            <a:alphaOff val="0"/>
          </a:schemeClr>
        </a:solidFill>
        <a:ln w="12700" cap="flat" cmpd="sng" algn="ctr">
          <a:solidFill>
            <a:schemeClr val="accent5">
              <a:hueOff val="-6016373"/>
              <a:satOff val="-8368"/>
              <a:lumOff val="-3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9DE567-FD77-448D-B32B-CF819B47031A}">
      <dsp:nvSpPr>
        <dsp:cNvPr id="0" name=""/>
        <dsp:cNvSpPr/>
      </dsp:nvSpPr>
      <dsp:spPr>
        <a:xfrm>
          <a:off x="7251569" y="1335580"/>
          <a:ext cx="116686" cy="116686"/>
        </a:xfrm>
        <a:prstGeom prst="ellipse">
          <a:avLst/>
        </a:prstGeom>
        <a:solidFill>
          <a:schemeClr val="accent5">
            <a:hueOff val="-6684859"/>
            <a:satOff val="-9298"/>
            <a:lumOff val="-3565"/>
            <a:alphaOff val="0"/>
          </a:schemeClr>
        </a:solidFill>
        <a:ln w="12700" cap="flat" cmpd="sng" algn="ctr">
          <a:solidFill>
            <a:schemeClr val="accent5">
              <a:hueOff val="-6684859"/>
              <a:satOff val="-9298"/>
              <a:lumOff val="-35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328A55-3D52-4265-894D-42D420767CFE}">
      <dsp:nvSpPr>
        <dsp:cNvPr id="0" name=""/>
        <dsp:cNvSpPr/>
      </dsp:nvSpPr>
      <dsp:spPr>
        <a:xfrm>
          <a:off x="7251569" y="1553116"/>
          <a:ext cx="116686" cy="116686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B07BB-73ED-4111-A06E-DEF4296EF863}">
      <dsp:nvSpPr>
        <dsp:cNvPr id="0" name=""/>
        <dsp:cNvSpPr/>
      </dsp:nvSpPr>
      <dsp:spPr>
        <a:xfrm>
          <a:off x="4290249" y="5644970"/>
          <a:ext cx="3249965" cy="103638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ahnschrift Condensed" panose="020B0502040204020203" pitchFamily="34" charset="0"/>
            </a:rPr>
            <a:t>Выпускница педагогического вуза в 2020 году</a:t>
          </a:r>
          <a:endParaRPr lang="ru-RU" sz="1800" kern="1200" dirty="0">
            <a:latin typeface="Bahnschrift Condensed" panose="020B0502040204020203" pitchFamily="34" charset="0"/>
          </a:endParaRPr>
        </a:p>
      </dsp:txBody>
      <dsp:txXfrm>
        <a:off x="4340841" y="5695562"/>
        <a:ext cx="3148781" cy="935200"/>
      </dsp:txXfrm>
    </dsp:sp>
    <dsp:sp modelId="{ABF75A38-7959-4BA2-95D2-B81818677DF3}">
      <dsp:nvSpPr>
        <dsp:cNvPr id="0" name=""/>
        <dsp:cNvSpPr/>
      </dsp:nvSpPr>
      <dsp:spPr>
        <a:xfrm>
          <a:off x="1912081" y="4165337"/>
          <a:ext cx="2629245" cy="2519999"/>
        </a:xfrm>
        <a:prstGeom prst="ellipse">
          <a:avLst/>
        </a:prstGeom>
        <a:blipFill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3B6664-ACDD-4239-95A3-2087BD9F422A}">
      <dsp:nvSpPr>
        <dsp:cNvPr id="0" name=""/>
        <dsp:cNvSpPr/>
      </dsp:nvSpPr>
      <dsp:spPr>
        <a:xfrm>
          <a:off x="6345815" y="3884471"/>
          <a:ext cx="3233102" cy="1064141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ahnschrift Condensed" panose="020B0502040204020203" pitchFamily="34" charset="0"/>
            </a:rPr>
            <a:t>Победитель в номинации «Педагогический дебют» в конкурсе «Учитель года-2021»</a:t>
          </a:r>
          <a:endParaRPr lang="ru-RU" sz="1800" kern="1200" dirty="0">
            <a:latin typeface="Bahnschrift Condensed" panose="020B0502040204020203" pitchFamily="34" charset="0"/>
          </a:endParaRPr>
        </a:p>
      </dsp:txBody>
      <dsp:txXfrm>
        <a:off x="6397762" y="3936418"/>
        <a:ext cx="3129208" cy="960247"/>
      </dsp:txXfrm>
    </dsp:sp>
    <dsp:sp modelId="{4132B78E-D048-4B4D-851E-A669EE939563}">
      <dsp:nvSpPr>
        <dsp:cNvPr id="0" name=""/>
        <dsp:cNvSpPr/>
      </dsp:nvSpPr>
      <dsp:spPr>
        <a:xfrm>
          <a:off x="4029760" y="2426570"/>
          <a:ext cx="2520002" cy="2519999"/>
        </a:xfrm>
        <a:prstGeom prst="ellipse">
          <a:avLst/>
        </a:prstGeom>
        <a:blipFill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587F1-8A7E-494D-9E5F-2D9B3FE01DAE}">
      <dsp:nvSpPr>
        <dsp:cNvPr id="0" name=""/>
        <dsp:cNvSpPr/>
      </dsp:nvSpPr>
      <dsp:spPr>
        <a:xfrm>
          <a:off x="7669590" y="1865640"/>
          <a:ext cx="3319483" cy="1062292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800" tIns="68580" rIns="68580" bIns="68580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baseline="0" dirty="0" smtClean="0">
              <a:latin typeface="Bahnschrift Condensed" panose="020B0502040204020203" pitchFamily="34" charset="0"/>
            </a:rPr>
            <a:t>Победитель в номинации «Цифровой учитель» на </a:t>
          </a:r>
          <a:r>
            <a:rPr lang="en-US" sz="1800" kern="1200" baseline="0" dirty="0" smtClean="0">
              <a:latin typeface="Bahnschrift Condensed" panose="020B0502040204020203" pitchFamily="34" charset="0"/>
            </a:rPr>
            <a:t>I</a:t>
          </a:r>
          <a:r>
            <a:rPr lang="ru-RU" sz="1800" kern="1200" baseline="0" dirty="0" smtClean="0">
              <a:latin typeface="Bahnschrift Condensed" panose="020B0502040204020203" pitchFamily="34" charset="0"/>
            </a:rPr>
            <a:t> Всероссийском конкурсе педагогического мастерства в 2022 г.</a:t>
          </a:r>
          <a:endParaRPr lang="ru-RU" sz="1800" kern="1200" baseline="0" dirty="0">
            <a:latin typeface="Bahnschrift Condensed" panose="020B0502040204020203" pitchFamily="34" charset="0"/>
          </a:endParaRPr>
        </a:p>
      </dsp:txBody>
      <dsp:txXfrm>
        <a:off x="7721447" y="1917497"/>
        <a:ext cx="3215769" cy="958578"/>
      </dsp:txXfrm>
    </dsp:sp>
    <dsp:sp modelId="{8593C3C6-FF2B-4363-9277-F9CAB2307119}">
      <dsp:nvSpPr>
        <dsp:cNvPr id="0" name=""/>
        <dsp:cNvSpPr/>
      </dsp:nvSpPr>
      <dsp:spPr>
        <a:xfrm>
          <a:off x="5519593" y="214457"/>
          <a:ext cx="2520002" cy="2519999"/>
        </a:xfrm>
        <a:prstGeom prst="ellipse">
          <a:avLst/>
        </a:prstGeom>
        <a:blipFill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390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96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98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50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5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42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266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29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550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1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4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44142-AC33-4B9D-A913-41B4BAB89867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8827C-A4C7-4978-AE55-EFF227783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04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8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eg"/><Relationship Id="rId1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579" y="135081"/>
            <a:ext cx="1168210" cy="131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7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407" y="135081"/>
            <a:ext cx="1168210" cy="131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463965706"/>
              </p:ext>
            </p:extLst>
          </p:nvPr>
        </p:nvGraphicFramePr>
        <p:xfrm>
          <a:off x="-2026228" y="905398"/>
          <a:ext cx="10255828" cy="6117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6" t="682" r="21129" b="-682"/>
          <a:stretch/>
        </p:blipFill>
        <p:spPr>
          <a:xfrm>
            <a:off x="130865" y="4364738"/>
            <a:ext cx="2231978" cy="2267776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5" t="15757" r="26612" b="37121"/>
          <a:stretch/>
        </p:blipFill>
        <p:spPr>
          <a:xfrm>
            <a:off x="4006523" y="4364738"/>
            <a:ext cx="1736852" cy="1677518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042" y="2495586"/>
            <a:ext cx="1328907" cy="17937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6" t="12307" r="12436" b="8439"/>
          <a:stretch/>
        </p:blipFill>
        <p:spPr>
          <a:xfrm rot="5400000">
            <a:off x="123156" y="1245930"/>
            <a:ext cx="3086656" cy="3150961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802924" y="2834326"/>
            <a:ext cx="63890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</a:rPr>
              <a:t>«Чтобы учить других, нужно учиться самому, чтобы воспитывать других, нужно начинать с себя, чтобы развивать других, нужно самому постоянно развиваться!»</a:t>
            </a:r>
            <a:endParaRPr lang="ru-RU" sz="3200" dirty="0">
              <a:ln w="0"/>
              <a:solidFill>
                <a:schemeClr val="accent2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336" y="4104363"/>
            <a:ext cx="1584132" cy="1584132"/>
          </a:xfrm>
          <a:prstGeom prst="ellipse">
            <a:avLst/>
          </a:prstGeom>
          <a:ln w="38100">
            <a:solidFill>
              <a:schemeClr val="accent1"/>
            </a:solidFill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99" y="971848"/>
            <a:ext cx="2574834" cy="1448344"/>
          </a:xfrm>
          <a:prstGeom prst="ellipse">
            <a:avLst/>
          </a:prstGeom>
          <a:ln w="28575">
            <a:solidFill>
              <a:schemeClr val="accent1"/>
            </a:solidFill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89" y="135081"/>
            <a:ext cx="1168210" cy="131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9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33969043"/>
              </p:ext>
            </p:extLst>
          </p:nvPr>
        </p:nvGraphicFramePr>
        <p:xfrm>
          <a:off x="-1625323" y="-559400"/>
          <a:ext cx="13367049" cy="9178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361" y="124690"/>
            <a:ext cx="1168210" cy="131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4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26120412"/>
              </p:ext>
            </p:extLst>
          </p:nvPr>
        </p:nvGraphicFramePr>
        <p:xfrm>
          <a:off x="962145" y="1"/>
          <a:ext cx="1385875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189" y="114299"/>
            <a:ext cx="1168210" cy="131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1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80</Words>
  <Application>Microsoft Office PowerPoint</Application>
  <PresentationFormat>Широкоэкранный</PresentationFormat>
  <Paragraphs>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Bahnschrift Condensed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315</dc:creator>
  <cp:lastModifiedBy>315</cp:lastModifiedBy>
  <cp:revision>27</cp:revision>
  <dcterms:created xsi:type="dcterms:W3CDTF">2023-01-28T19:48:44Z</dcterms:created>
  <dcterms:modified xsi:type="dcterms:W3CDTF">2023-01-30T19:07:32Z</dcterms:modified>
</cp:coreProperties>
</file>